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layfair Displ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-bold.fntdata"/><Relationship Id="rId27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874521f15_1_4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874521f15_1_4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874521f15_1_4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874521f15_1_4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874521f15_1_4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874521f15_1_4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874521f15_1_4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874521f15_1_4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874521f15_1_4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874521f15_1_4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874521f15_1_4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874521f15_1_4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874521f15_1_4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874521f15_1_4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874521f1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874521f1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874521f15_1_4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874521f15_1_4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874521f15_1_4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874521f15_1_4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874521f15_1_4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874521f15_1_4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874521f15_1_4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874521f15_1_4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874521f15_1_4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874521f15_1_4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874521f15_1_4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874521f15_1_4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874521f15_1_4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874521f15_1_4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874521f15_1_4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874521f15_1_4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874521f15_1_4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874521f15_1_4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874521f15_1_4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874521f15_1_4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874521f15_1_4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874521f15_1_4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874521f15_1_4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874521f15_1_4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874521f15_1_4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874521f15_1_4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11.png"/><Relationship Id="rId5" Type="http://schemas.openxmlformats.org/officeDocument/2006/relationships/image" Target="../media/image2.jpg"/><Relationship Id="rId6" Type="http://schemas.openxmlformats.org/officeDocument/2006/relationships/image" Target="../media/image10.png"/><Relationship Id="rId7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DeskWorkout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91350"/>
            <a:ext cx="31905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Таблица със задачи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100" y="28312"/>
            <a:ext cx="4124725" cy="497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500" y="29900"/>
            <a:ext cx="3918349" cy="497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3276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Gantt chart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9027"/>
            <a:ext cx="9143999" cy="366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00" y="219212"/>
            <a:ext cx="8237798" cy="452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type="title"/>
          </p:nvPr>
        </p:nvSpPr>
        <p:spPr>
          <a:xfrm>
            <a:off x="856075" y="70625"/>
            <a:ext cx="7237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RACI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751" y="203463"/>
            <a:ext cx="4410476" cy="4736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5" y="374975"/>
            <a:ext cx="9099126" cy="42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066925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1725" y="152400"/>
            <a:ext cx="6619875" cy="280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110949"/>
            <a:ext cx="30861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0900" y="3110949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66775" y="3414578"/>
            <a:ext cx="1122075" cy="13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>
                <a:latin typeface="Lato"/>
                <a:ea typeface="Lato"/>
                <a:cs typeface="Lato"/>
                <a:sym typeface="Lato"/>
              </a:rPr>
              <a:t>Activity диаграма за създаване на собствен Workout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63" y="428350"/>
            <a:ext cx="570547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>
                <a:latin typeface="Lato"/>
                <a:ea typeface="Lato"/>
                <a:cs typeface="Lato"/>
                <a:sym typeface="Lato"/>
              </a:rPr>
              <a:t>Activity диаграма за създаване на нотификация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425" y="923925"/>
            <a:ext cx="53911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376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Domain Model / Entity relationship diagram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38" y="724125"/>
            <a:ext cx="8579116" cy="41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93750" y="2036225"/>
            <a:ext cx="8669700" cy="21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bg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Пенка Йочкова ФН:1801261001 - Developer, Project Manager 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bg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Дида Негаса ФН:1801261043 - UI/UX Designer, QA</a:t>
            </a:r>
            <a:endParaRPr b="0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bg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Николета Стоева ФН:1801261028 - Analyst, Software Architect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29000" y="1181525"/>
            <a:ext cx="859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bg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Нашият екип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729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Performance and UI/UX testing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25" y="1074050"/>
            <a:ext cx="5585798" cy="367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6975" y="915175"/>
            <a:ext cx="1796600" cy="399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1809300" y="1636550"/>
            <a:ext cx="5525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Благодарим Ви за вниманието!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Какво е DeskWorkout?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DeskWorkout е мобилно приложение предназначено за всички хора, водещи застоял живот от началото на Covid пандемията.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В него има набор от различни упражнения</a:t>
            </a:r>
            <a:r>
              <a:rPr lang="bg"/>
              <a:t> за начинаещи и напреднали, включващи нотификации с цел да подтикне потребителите да се раздвижат и постепенно да се върнат към нормалния начин на живот.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Какво съдържа DeskWorkout?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Освен набор от различни </a:t>
            </a:r>
            <a:r>
              <a:rPr lang="bg"/>
              <a:t>упражнения, в приложението има статии за ползите от тренирането, съвети за здравословно хранене, както и статистики, съдържащи времето, което всеки един потребител е отделил за тренировки в дни, седмици и месеци.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bg"/>
              <a:t>Приложението води статистика за направените упражнения и така потребителят може да следи колко се движи и дали подобрява начина си на живот.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91350"/>
            <a:ext cx="2815500" cy="25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Начален екран с упражнения, ползи от тренировките и статистики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200" y="391350"/>
            <a:ext cx="4437582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04225" y="428325"/>
            <a:ext cx="30846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Страница с ползите от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тренирането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362" y="152400"/>
            <a:ext cx="275526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27250"/>
            <a:ext cx="5595900" cy="5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2850">
                <a:latin typeface="Lato"/>
                <a:ea typeface="Lato"/>
                <a:cs typeface="Lato"/>
                <a:sym typeface="Lato"/>
              </a:rPr>
              <a:t>Създаване на собствен Workout</a:t>
            </a:r>
            <a:endParaRPr sz="285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375" y="278675"/>
            <a:ext cx="2610475" cy="45861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068325"/>
            <a:ext cx="55959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 sz="1800"/>
              <a:t>Всеки потребител може да създаде собствен Workout, съдържащ поне едно упражнение, като има възможността да зададе име, описание и времетраене на даденото упражнение.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Вход и регистрация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050" y="1017450"/>
            <a:ext cx="2153150" cy="38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425" y="1017450"/>
            <a:ext cx="2175081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91350"/>
            <a:ext cx="3374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>
                <a:latin typeface="Lato"/>
                <a:ea typeface="Lato"/>
                <a:cs typeface="Lato"/>
                <a:sym typeface="Lato"/>
              </a:rPr>
              <a:t>План на проекта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255" y="65587"/>
            <a:ext cx="3630820" cy="49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