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6858000" cy="9144000"/>
  <p:embeddedFontLst>
    <p:embeddedFont>
      <p:font typeface="Playfair Display"/>
      <p:regular r:id="rId28"/>
    </p:embeddedFont>
    <p:embeddedFont>
      <p:font typeface="Lato" panose="020F0502020204030203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874521f15_1_42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874521f15_1_42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74521f15_1_46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74521f15_1_46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874521f15_1_46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874521f15_1_46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874521f15_1_46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874521f15_1_46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74521f15_1_46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74521f15_1_46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74521f15_1_46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874521f15_1_46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74521f15_1_46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74521f15_1_46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74521f15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74521f15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874521f15_1_46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874521f15_1_46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74521f15_1_47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874521f15_1_47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874521f15_1_47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874521f15_1_47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874521f15_1_4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874521f15_1_4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74521f15_1_47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874521f15_1_47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74521f15_1_47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74521f15_1_47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74521f15_1_46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74521f15_1_46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74521f15_1_46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74521f15_1_46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874521f15_1_46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874521f15_1_46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74521f15_1_46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74521f15_1_46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874521f15_1_46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874521f15_1_46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74521f15_1_46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74521f15_1_46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874521f15_1_46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874521f15_1_46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DeskWorkout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31905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Таблица със задачи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02100" y="28312"/>
            <a:ext cx="4124725" cy="497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25500" y="29900"/>
            <a:ext cx="3918349" cy="497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276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Gantt chart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069027"/>
            <a:ext cx="9143999" cy="36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3100" y="219212"/>
            <a:ext cx="8237798" cy="45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title"/>
          </p:nvPr>
        </p:nvSpPr>
        <p:spPr>
          <a:xfrm>
            <a:off x="856075" y="70625"/>
            <a:ext cx="7237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RACI matrix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66751" y="203463"/>
            <a:ext cx="4410476" cy="473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425" y="374975"/>
            <a:ext cx="9099126" cy="42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20669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71725" y="152400"/>
            <a:ext cx="6619875" cy="280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3110949"/>
            <a:ext cx="30861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90900" y="3110949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066775" y="3414578"/>
            <a:ext cx="1122075" cy="13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Activity диаграма за създаване на собствен Workout</a:t>
            </a:r>
            <a:endParaRPr sz="18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19263" y="428350"/>
            <a:ext cx="57054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Activity диаграма за създаване на нотификация</a:t>
            </a:r>
            <a:endParaRPr sz="18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76425" y="923925"/>
            <a:ext cx="53911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376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Domain Model / Entity relationship diagram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2438" y="724125"/>
            <a:ext cx="8579116" cy="4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93750" y="2036225"/>
            <a:ext cx="8669700" cy="21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Пенка Йочкова ФН:1801261001 - Developer, Project Manager </a:t>
            </a:r>
            <a:endParaRPr sz="1800" b="0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Дида Негаса ФН:1801261043 - UI/UX Designer, QA</a:t>
            </a:r>
            <a:endParaRPr sz="1800" b="0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Николета Стоева ФН:1801261028 - Analyst, Software Architect</a:t>
            </a:r>
            <a:endParaRPr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29000" y="1181525"/>
            <a:ext cx="8599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Нашият екип</a:t>
            </a:r>
            <a:endParaRPr lang="en-US" sz="3200" b="1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729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Performance and UI/UX testing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5725" y="1074050"/>
            <a:ext cx="5585798" cy="367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16975" y="915175"/>
            <a:ext cx="1796600" cy="39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809300" y="1636550"/>
            <a:ext cx="55254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Благодарим Ви за вниманието!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Какво е DeskWorkout?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1" name="Google Shape;71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DeskWorkout е мобилно приложение предназначено за всички хора, водещи застоял живот от началото на Covid пандемията.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В него има набор от различни упражнения</a:t>
            </a:r>
            <a:r>
              <a:rPr lang="en-US"/>
              <a:t> за начинаещи и напреднали, включващи нотификации с цел да подтикне потребителите да се раздвижат и постепенно да се върнат към нормалния начин на живот.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Какво съдържа DeskWorkout?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7" name="Google Shape;77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Освен набор от различни </a:t>
            </a:r>
            <a:r>
              <a:rPr lang="en-US"/>
              <a:t>упражнения, в приложението има статии за ползите от тренирането, съвети за здравословно хранене, както и статистики, съдържащи времето, което всеки един потребител е отделил за тренировки в дни, седмици и месеци.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Приложението води статистика за направените упражнения и така потребителят може да следи колко се движи и дали подобрява начина си на живот.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2815500" cy="25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Начален екран с упражнения, ползи от тренировките и статистики</a:t>
            </a:r>
            <a:endParaRPr sz="1800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27200" y="391350"/>
            <a:ext cx="4437582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04225" y="428325"/>
            <a:ext cx="30846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Страница с ползите от </a:t>
            </a:r>
            <a:endParaRPr sz="1800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тренирането</a:t>
            </a:r>
            <a:endParaRPr sz="1800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94362" y="152400"/>
            <a:ext cx="275526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27250"/>
            <a:ext cx="5595900" cy="5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Създаване на собствен Workout</a:t>
            </a:r>
            <a:endParaRPr sz="285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69375" y="278675"/>
            <a:ext cx="2610475" cy="45861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body" idx="1"/>
          </p:nvPr>
        </p:nvSpPr>
        <p:spPr>
          <a:xfrm>
            <a:off x="311700" y="1068325"/>
            <a:ext cx="5595900" cy="3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/>
              <a:t>Всеки потребител може да създаде собствен Workout, съдържащ поне едно упражнение, като има възможността да зададе име, описание и времетраене на даденото упражнение.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Вход и регистрация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97050" y="1017450"/>
            <a:ext cx="2153150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55425" y="1017450"/>
            <a:ext cx="2175081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3374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План на проекта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86255" y="65587"/>
            <a:ext cx="3630820" cy="49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1471</Words>
  <Application>WPS Presentation</Application>
  <PresentationFormat/>
  <Paragraphs>47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Arial</vt:lpstr>
      <vt:lpstr>Playfair Display</vt:lpstr>
      <vt:lpstr>Lato</vt:lpstr>
      <vt:lpstr>Microsoft YaHei</vt:lpstr>
      <vt:lpstr>Arial Unicode MS</vt:lpstr>
      <vt:lpstr>Coral</vt:lpstr>
      <vt:lpstr>DeskWorkout</vt:lpstr>
      <vt:lpstr>Николета Стоева ФН:1801261028 - Analyst, Software Architect</vt:lpstr>
      <vt:lpstr>Какво е DeskWorkout?</vt:lpstr>
      <vt:lpstr>Какво съдържа DeskWorkout?</vt:lpstr>
      <vt:lpstr>Начален екран с упражнения, ползи от тренировките и статистики</vt:lpstr>
      <vt:lpstr>тренирането</vt:lpstr>
      <vt:lpstr>Създаване на собствен Workout</vt:lpstr>
      <vt:lpstr>Вход и регистрация</vt:lpstr>
      <vt:lpstr>План на проекта</vt:lpstr>
      <vt:lpstr>Таблица със задачи</vt:lpstr>
      <vt:lpstr>PowerPoint 演示文稿</vt:lpstr>
      <vt:lpstr>Gantt chart</vt:lpstr>
      <vt:lpstr>RACI matrix</vt:lpstr>
      <vt:lpstr>PowerPoint 演示文稿</vt:lpstr>
      <vt:lpstr>PowerPoint 演示文稿</vt:lpstr>
      <vt:lpstr>PowerPoint 演示文稿</vt:lpstr>
      <vt:lpstr>Activity диаграма за създаване на собствен Workout</vt:lpstr>
      <vt:lpstr>Activity диаграма за създаване на нотификация</vt:lpstr>
      <vt:lpstr>Domain Model / Entity relationship diagram</vt:lpstr>
      <vt:lpstr>Performance and UI/UX testing</vt:lpstr>
      <vt:lpstr>Благодарим Ви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DeskWorkout</dc:title>
  <dc:creator/>
  <cp:lastModifiedBy>Penka</cp:lastModifiedBy>
  <cp:revision>1</cp:revision>
  <dcterms:created xsi:type="dcterms:W3CDTF">2022-03-10T07:09:32Z</dcterms:created>
  <dcterms:modified xsi:type="dcterms:W3CDTF">2022-03-10T07:09:32Z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09E520B241994CD3A9C7E8592E7842C3</vt:lpwstr>
  </property>
  <property fmtid="{D5CDD505-2E9C-101B-9397-08002B2CF9AE}" pid="3" name="KSOProductBuildVer">
    <vt:lpwstr>2057-11.2.0.11029</vt:lpwstr>
  </property>
</Properties>
</file>