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73" r:id="rId2"/>
  </p:sldMasterIdLst>
  <p:notesMasterIdLst>
    <p:notesMasterId r:id="rId44"/>
  </p:notesMasterIdLst>
  <p:sldIdLst>
    <p:sldId id="306" r:id="rId3"/>
    <p:sldId id="259" r:id="rId4"/>
    <p:sldId id="275" r:id="rId5"/>
    <p:sldId id="260" r:id="rId6"/>
    <p:sldId id="262" r:id="rId7"/>
    <p:sldId id="305" r:id="rId8"/>
    <p:sldId id="289" r:id="rId9"/>
    <p:sldId id="290" r:id="rId10"/>
    <p:sldId id="293" r:id="rId11"/>
    <p:sldId id="296" r:id="rId12"/>
    <p:sldId id="264" r:id="rId13"/>
    <p:sldId id="294" r:id="rId14"/>
    <p:sldId id="300" r:id="rId15"/>
    <p:sldId id="301" r:id="rId16"/>
    <p:sldId id="302" r:id="rId17"/>
    <p:sldId id="303" r:id="rId18"/>
    <p:sldId id="304" r:id="rId19"/>
    <p:sldId id="265" r:id="rId20"/>
    <p:sldId id="281" r:id="rId21"/>
    <p:sldId id="282" r:id="rId22"/>
    <p:sldId id="283" r:id="rId23"/>
    <p:sldId id="284" r:id="rId24"/>
    <p:sldId id="285" r:id="rId25"/>
    <p:sldId id="286" r:id="rId26"/>
    <p:sldId id="266" r:id="rId27"/>
    <p:sldId id="287" r:id="rId28"/>
    <p:sldId id="267" r:id="rId29"/>
    <p:sldId id="261" r:id="rId30"/>
    <p:sldId id="268" r:id="rId31"/>
    <p:sldId id="269" r:id="rId32"/>
    <p:sldId id="276" r:id="rId33"/>
    <p:sldId id="279" r:id="rId34"/>
    <p:sldId id="277" r:id="rId35"/>
    <p:sldId id="278" r:id="rId36"/>
    <p:sldId id="280" r:id="rId37"/>
    <p:sldId id="288" r:id="rId38"/>
    <p:sldId id="291" r:id="rId39"/>
    <p:sldId id="292" r:id="rId40"/>
    <p:sldId id="295" r:id="rId41"/>
    <p:sldId id="273" r:id="rId42"/>
    <p:sldId id="299" r:id="rId43"/>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E4A694-B111-6649-87B0-B207F4CCDF30}" v="208" dt="2021-06-08T08:15:16.635"/>
    <p1510:client id="{3A82F890-D9CF-FCE2-FFB9-0E10E6B5E93C}" v="436" dt="2021-06-08T13:58:54.290"/>
    <p1510:client id="{3B212610-7071-4BB3-A684-9D641320F3ED}" v="542" dt="2021-06-08T06:39:20.984"/>
    <p1510:client id="{3B968DE7-B5C3-4B26-7887-2946A6FB239E}" v="170" dt="2021-06-08T11:53:02.933"/>
    <p1510:client id="{4075E302-49D2-A0E1-DC79-1ECC87C4408B}" v="2765" dt="2021-06-08T11:15:25.148"/>
    <p1510:client id="{4A98E443-3463-ADBC-7796-41E9DFECB431}" v="926" dt="2021-06-08T13:52:37.650"/>
    <p1510:client id="{53A9EF61-1C2C-CD3F-EAC0-81342A5747B5}" v="25" dt="2021-06-08T11:10:08.204"/>
    <p1510:client id="{6620AD36-2F0D-FC28-CF29-5F7509C787F2}" v="1013" dt="2021-06-08T08:55:01.194"/>
    <p1510:client id="{6A6DB351-4FA7-6F81-5611-82441ECEAD5C}" v="1" dt="2021-06-08T13:02:58.348"/>
    <p1510:client id="{9E65BFDA-775A-B5C4-C188-3D1BCF518F5E}" v="203" dt="2021-06-08T13:57:00.307"/>
    <p1510:client id="{A1CD9306-F894-8D34-E5AA-FFDCB09C9A03}" v="4440" dt="2021-06-08T11:11:43.514"/>
    <p1510:client id="{AAC18DE2-73FF-AA8D-33F2-95759F62CAD4}" v="272" dt="2021-06-08T07:18:00.928"/>
    <p1510:client id="{ADEC6522-8800-2178-64EE-1695197DF8A6}" v="65" dt="2021-06-08T11:15:55.154"/>
    <p1510:client id="{E964AA2F-CD87-90AF-681E-C9FD9426EDB6}" v="13" dt="2021-06-08T13:39:23.4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7BF01D-D4C0-4138-8FBE-B9507E9AD21A}" type="datetimeFigureOut">
              <a:rPr lang="vi-VN"/>
              <a:t>08/06/2021</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52E84F-F34F-4686-B4C7-C3566BCF050F}" type="slidenum">
              <a:rPr lang="vi-VN"/>
              <a:t>‹#›</a:t>
            </a:fld>
            <a:endParaRPr lang="vi-VN"/>
          </a:p>
        </p:txBody>
      </p:sp>
    </p:spTree>
    <p:extLst>
      <p:ext uri="{BB962C8B-B14F-4D97-AF65-F5344CB8AC3E}">
        <p14:creationId xmlns:p14="http://schemas.microsoft.com/office/powerpoint/2010/main" val="504755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d804d96c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gd804d96c12_0_0:notes"/>
          <p:cNvSpPr txBox="1">
            <a:spLocks noGrp="1"/>
          </p:cNvSpPr>
          <p:nvPr>
            <p:ph type="body" idx="1"/>
          </p:nvPr>
        </p:nvSpPr>
        <p:spPr>
          <a:xfrm>
            <a:off x="685800" y="4343400"/>
            <a:ext cx="5486400" cy="41148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r>
              <a:rPr lang="vi"/>
              <a:t>GVHS: Giáo viên hướng dẫn</a:t>
            </a:r>
            <a:endParaRPr/>
          </a:p>
        </p:txBody>
      </p:sp>
      <p:sp>
        <p:nvSpPr>
          <p:cNvPr id="116" name="Google Shape;116;gd804d96c12_0_0:notes"/>
          <p:cNvSpPr txBox="1">
            <a:spLocks noGrp="1"/>
          </p:cNvSpPr>
          <p:nvPr>
            <p:ph type="sldNum" idx="12"/>
          </p:nvPr>
        </p:nvSpPr>
        <p:spPr>
          <a:xfrm>
            <a:off x="3884613" y="8685214"/>
            <a:ext cx="2971800" cy="457200"/>
          </a:xfrm>
          <a:prstGeom prst="rect">
            <a:avLst/>
          </a:prstGeom>
          <a:noFill/>
          <a:ln>
            <a:noFill/>
          </a:ln>
        </p:spPr>
        <p:txBody>
          <a:bodyPr spcFirstLastPara="1" wrap="square" lIns="91100" tIns="45550" rIns="91100" bIns="45550" anchor="b" anchorCtr="0">
            <a:noAutofit/>
          </a:bodyPr>
          <a:lstStyle/>
          <a:p>
            <a:pPr marL="0" lvl="0" indent="0" algn="r" rtl="0">
              <a:spcBef>
                <a:spcPts val="0"/>
              </a:spcBef>
              <a:spcAft>
                <a:spcPts val="0"/>
              </a:spcAft>
              <a:buNone/>
            </a:pPr>
            <a:fld id="{00000000-1234-1234-1234-123412341234}" type="slidenum">
              <a:rPr lang="vi" sz="1300"/>
              <a:t>1</a:t>
            </a:fld>
            <a:endParaRPr sz="1300"/>
          </a:p>
        </p:txBody>
      </p:sp>
      <p:sp>
        <p:nvSpPr>
          <p:cNvPr id="117" name="Google Shape;117;gd804d96c12_0_0:notes"/>
          <p:cNvSpPr txBox="1">
            <a:spLocks noGrp="1"/>
          </p:cNvSpPr>
          <p:nvPr>
            <p:ph type="dt" idx="10"/>
          </p:nvPr>
        </p:nvSpPr>
        <p:spPr>
          <a:xfrm>
            <a:off x="3884613" y="0"/>
            <a:ext cx="2971800" cy="457200"/>
          </a:xfrm>
          <a:prstGeom prst="rect">
            <a:avLst/>
          </a:prstGeom>
          <a:noFill/>
          <a:ln>
            <a:noFill/>
          </a:ln>
        </p:spPr>
        <p:txBody>
          <a:bodyPr spcFirstLastPara="1" wrap="square" lIns="91100" tIns="45550" rIns="91100" bIns="45550" anchor="t" anchorCtr="0">
            <a:noAutofit/>
          </a:bodyPr>
          <a:lstStyle/>
          <a:p>
            <a:pPr marL="0" lvl="0" indent="0" algn="r" rtl="0">
              <a:spcBef>
                <a:spcPts val="0"/>
              </a:spcBef>
              <a:spcAft>
                <a:spcPts val="0"/>
              </a:spcAft>
              <a:buNone/>
            </a:pPr>
            <a:r>
              <a:rPr lang="vi" sz="1300"/>
              <a:t>2016</a:t>
            </a:r>
            <a:endParaRPr sz="1300"/>
          </a:p>
        </p:txBody>
      </p:sp>
      <p:sp>
        <p:nvSpPr>
          <p:cNvPr id="118" name="Google Shape;118;gd804d96c12_0_0:notes"/>
          <p:cNvSpPr txBox="1">
            <a:spLocks noGrp="1"/>
          </p:cNvSpPr>
          <p:nvPr>
            <p:ph type="ftr" idx="11"/>
          </p:nvPr>
        </p:nvSpPr>
        <p:spPr>
          <a:xfrm>
            <a:off x="0" y="8685214"/>
            <a:ext cx="2971800" cy="457200"/>
          </a:xfrm>
          <a:prstGeom prst="rect">
            <a:avLst/>
          </a:prstGeom>
          <a:noFill/>
          <a:ln>
            <a:noFill/>
          </a:ln>
        </p:spPr>
        <p:txBody>
          <a:bodyPr spcFirstLastPara="1" wrap="square" lIns="91100" tIns="45550" rIns="91100" bIns="45550" anchor="b" anchorCtr="0">
            <a:noAutofit/>
          </a:bodyPr>
          <a:lstStyle/>
          <a:p>
            <a:pPr marL="0" lvl="0" indent="0" algn="l" rtl="0">
              <a:spcBef>
                <a:spcPts val="0"/>
              </a:spcBef>
              <a:spcAft>
                <a:spcPts val="0"/>
              </a:spcAft>
              <a:buNone/>
            </a:pPr>
            <a:endParaRPr sz="1300"/>
          </a:p>
        </p:txBody>
      </p:sp>
      <p:sp>
        <p:nvSpPr>
          <p:cNvPr id="119" name="Google Shape;119;gd804d96c12_0_0:notes"/>
          <p:cNvSpPr txBox="1">
            <a:spLocks noGrp="1"/>
          </p:cNvSpPr>
          <p:nvPr>
            <p:ph type="hdr" idx="3"/>
          </p:nvPr>
        </p:nvSpPr>
        <p:spPr>
          <a:xfrm>
            <a:off x="0" y="0"/>
            <a:ext cx="2971800" cy="4572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r>
              <a:rPr lang="vi" sz="1300"/>
              <a:t>Nhập môn CNTT&amp;TT</a:t>
            </a:r>
            <a:endParaRPr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804d96c12_0_436: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d804d96c12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2062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804d96c12_0_436: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d804d96c12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6108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804d96c12_0_436: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d804d96c12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6029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804d96c12_0_436: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d804d96c12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8932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804d96c12_0_436: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d804d96c12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054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804d96c12_0_436: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d804d96c12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112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804d96c12_0_436: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d804d96c12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8287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804d96c12_0_436: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d804d96c12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4544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804d96c12_0_436: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d804d96c12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5226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804d96c12_0_436: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d804d96c12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3037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804d96c12_0_436: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d804d96c12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804d96c12_0_436: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d804d96c12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42600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804d96c12_0_436: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d804d96c12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6520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804d96c12_0_436: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d804d96c12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4202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804d96c12_0_436: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d804d96c12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5228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804d96c12_0_436: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d804d96c12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49703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804d96c12_0_436: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d804d96c12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52607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804d96c12_0_436: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d804d96c12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83480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804d96c12_0_436: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d804d96c12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15222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804d96c12_0_436: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d804d96c12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08552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804d96c12_0_436: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d804d96c12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0711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804d96c12_0_436: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d804d96c12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59705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804d96c12_0_436: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d804d96c12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93765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804d96c12_0_436: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d804d96c12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36614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804d96c12_0_436: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d804d96c12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49437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804d96c12_0_436: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d804d96c12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78551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804d96c12_0_436: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d804d96c12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74772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804d96c12_0_436: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d804d96c12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9776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804d96c12_0_436: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d804d96c12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39283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d804d96c12_0_44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gd804d96c12_0_4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804d96c12_0_436: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d804d96c12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8375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804d96c12_0_436: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d804d96c12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3243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804d96c12_0_436: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d804d96c12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8392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804d96c12_0_436: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d804d96c12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211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804d96c12_0_436: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d804d96c12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1846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d804d96c12_0_436:notes"/>
          <p:cNvSpPr txBox="1">
            <a:spLocks noGrp="1"/>
          </p:cNvSpPr>
          <p:nvPr>
            <p:ph type="body" idx="1"/>
          </p:nvPr>
        </p:nvSpPr>
        <p:spPr>
          <a:xfrm>
            <a:off x="685784" y="4343396"/>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d804d96c12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9533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5"/>
        <p:cNvGrpSpPr/>
        <p:nvPr/>
      </p:nvGrpSpPr>
      <p:grpSpPr>
        <a:xfrm>
          <a:off x="0" y="0"/>
          <a:ext cx="0" cy="0"/>
          <a:chOff x="0" y="0"/>
          <a:chExt cx="0" cy="0"/>
        </a:xfrm>
      </p:grpSpPr>
      <p:sp>
        <p:nvSpPr>
          <p:cNvPr id="96" name="Google Shape;96;p25"/>
          <p:cNvSpPr txBox="1">
            <a:spLocks noGrp="1"/>
          </p:cNvSpPr>
          <p:nvPr>
            <p:ph type="title"/>
          </p:nvPr>
        </p:nvSpPr>
        <p:spPr>
          <a:xfrm>
            <a:off x="651840" y="-87480"/>
            <a:ext cx="10701600" cy="13252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7" name="Google Shape;97;p25"/>
          <p:cNvSpPr txBox="1">
            <a:spLocks noGrp="1"/>
          </p:cNvSpPr>
          <p:nvPr>
            <p:ph type="body" idx="1"/>
          </p:nvPr>
        </p:nvSpPr>
        <p:spPr>
          <a:xfrm>
            <a:off x="651840" y="1346040"/>
            <a:ext cx="10701600" cy="2338000"/>
          </a:xfrm>
          <a:prstGeom prst="rect">
            <a:avLst/>
          </a:prstGeom>
          <a:noFill/>
          <a:ln>
            <a:noFill/>
          </a:ln>
        </p:spPr>
        <p:txBody>
          <a:bodyPr spcFirstLastPara="1" wrap="square" lIns="91425" tIns="45700" rIns="91425" bIns="45700" anchor="t" anchorCtr="0">
            <a:noAutofit/>
          </a:bodyPr>
          <a:lstStyle>
            <a:lvl1pPr marL="609585" lvl="0" indent="-304792" algn="l" rtl="0">
              <a:spcBef>
                <a:spcPts val="0"/>
              </a:spcBef>
              <a:spcAft>
                <a:spcPts val="0"/>
              </a:spcAft>
              <a:buSzPts val="1400"/>
              <a:buNone/>
              <a:defRPr/>
            </a:lvl1pPr>
            <a:lvl2pPr marL="1219170" lvl="1" indent="-304792" algn="l" rtl="0">
              <a:spcBef>
                <a:spcPts val="0"/>
              </a:spcBef>
              <a:spcAft>
                <a:spcPts val="0"/>
              </a:spcAft>
              <a:buSzPts val="1400"/>
              <a:buNone/>
              <a:defRPr/>
            </a:lvl2pPr>
            <a:lvl3pPr marL="1828754" lvl="2" indent="-304792" algn="l" rtl="0">
              <a:spcBef>
                <a:spcPts val="0"/>
              </a:spcBef>
              <a:spcAft>
                <a:spcPts val="0"/>
              </a:spcAft>
              <a:buSzPts val="1400"/>
              <a:buNone/>
              <a:defRPr/>
            </a:lvl3pPr>
            <a:lvl4pPr marL="2438339" lvl="3" indent="-304792" algn="l" rtl="0">
              <a:spcBef>
                <a:spcPts val="0"/>
              </a:spcBef>
              <a:spcAft>
                <a:spcPts val="0"/>
              </a:spcAft>
              <a:buSzPts val="1400"/>
              <a:buNone/>
              <a:defRPr/>
            </a:lvl4pPr>
            <a:lvl5pPr marL="3047924" lvl="4" indent="-304792" algn="l" rtl="0">
              <a:spcBef>
                <a:spcPts val="0"/>
              </a:spcBef>
              <a:spcAft>
                <a:spcPts val="0"/>
              </a:spcAft>
              <a:buSzPts val="1400"/>
              <a:buNone/>
              <a:defRPr/>
            </a:lvl5pPr>
            <a:lvl6pPr marL="3657509" lvl="5" indent="-304792" algn="l" rtl="0">
              <a:spcBef>
                <a:spcPts val="0"/>
              </a:spcBef>
              <a:spcAft>
                <a:spcPts val="0"/>
              </a:spcAft>
              <a:buSzPts val="1400"/>
              <a:buNone/>
              <a:defRPr/>
            </a:lvl6pPr>
            <a:lvl7pPr marL="4267093" lvl="6" indent="-304792" algn="l" rtl="0">
              <a:spcBef>
                <a:spcPts val="0"/>
              </a:spcBef>
              <a:spcAft>
                <a:spcPts val="0"/>
              </a:spcAft>
              <a:buSzPts val="1400"/>
              <a:buNone/>
              <a:defRPr/>
            </a:lvl7pPr>
            <a:lvl8pPr marL="4876678" lvl="7" indent="-304792" algn="l" rtl="0">
              <a:spcBef>
                <a:spcPts val="0"/>
              </a:spcBef>
              <a:spcAft>
                <a:spcPts val="0"/>
              </a:spcAft>
              <a:buSzPts val="1400"/>
              <a:buNone/>
              <a:defRPr/>
            </a:lvl8pPr>
            <a:lvl9pPr marL="5486263" lvl="8" indent="-304792" algn="l" rtl="0">
              <a:spcBef>
                <a:spcPts val="0"/>
              </a:spcBef>
              <a:spcAft>
                <a:spcPts val="0"/>
              </a:spcAft>
              <a:buSzPts val="1400"/>
              <a:buNone/>
              <a:defRPr/>
            </a:lvl9pPr>
          </a:lstStyle>
          <a:p>
            <a:endParaRPr/>
          </a:p>
        </p:txBody>
      </p:sp>
      <p:sp>
        <p:nvSpPr>
          <p:cNvPr id="98" name="Google Shape;98;p25"/>
          <p:cNvSpPr txBox="1">
            <a:spLocks noGrp="1"/>
          </p:cNvSpPr>
          <p:nvPr>
            <p:ph type="body" idx="2"/>
          </p:nvPr>
        </p:nvSpPr>
        <p:spPr>
          <a:xfrm>
            <a:off x="651840" y="3906360"/>
            <a:ext cx="10701600" cy="2338000"/>
          </a:xfrm>
          <a:prstGeom prst="rect">
            <a:avLst/>
          </a:prstGeom>
          <a:noFill/>
          <a:ln>
            <a:noFill/>
          </a:ln>
        </p:spPr>
        <p:txBody>
          <a:bodyPr spcFirstLastPara="1" wrap="square" lIns="91425" tIns="45700" rIns="91425" bIns="45700" anchor="t" anchorCtr="0">
            <a:noAutofit/>
          </a:bodyPr>
          <a:lstStyle>
            <a:lvl1pPr marL="609585" lvl="0" indent="-304792" algn="l" rtl="0">
              <a:spcBef>
                <a:spcPts val="0"/>
              </a:spcBef>
              <a:spcAft>
                <a:spcPts val="0"/>
              </a:spcAft>
              <a:buSzPts val="1400"/>
              <a:buNone/>
              <a:defRPr/>
            </a:lvl1pPr>
            <a:lvl2pPr marL="1219170" lvl="1" indent="-304792" algn="l" rtl="0">
              <a:spcBef>
                <a:spcPts val="0"/>
              </a:spcBef>
              <a:spcAft>
                <a:spcPts val="0"/>
              </a:spcAft>
              <a:buSzPts val="1400"/>
              <a:buNone/>
              <a:defRPr/>
            </a:lvl2pPr>
            <a:lvl3pPr marL="1828754" lvl="2" indent="-304792" algn="l" rtl="0">
              <a:spcBef>
                <a:spcPts val="0"/>
              </a:spcBef>
              <a:spcAft>
                <a:spcPts val="0"/>
              </a:spcAft>
              <a:buSzPts val="1400"/>
              <a:buNone/>
              <a:defRPr/>
            </a:lvl3pPr>
            <a:lvl4pPr marL="2438339" lvl="3" indent="-304792" algn="l" rtl="0">
              <a:spcBef>
                <a:spcPts val="0"/>
              </a:spcBef>
              <a:spcAft>
                <a:spcPts val="0"/>
              </a:spcAft>
              <a:buSzPts val="1400"/>
              <a:buNone/>
              <a:defRPr/>
            </a:lvl4pPr>
            <a:lvl5pPr marL="3047924" lvl="4" indent="-304792" algn="l" rtl="0">
              <a:spcBef>
                <a:spcPts val="0"/>
              </a:spcBef>
              <a:spcAft>
                <a:spcPts val="0"/>
              </a:spcAft>
              <a:buSzPts val="1400"/>
              <a:buNone/>
              <a:defRPr/>
            </a:lvl5pPr>
            <a:lvl6pPr marL="3657509" lvl="5" indent="-304792" algn="l" rtl="0">
              <a:spcBef>
                <a:spcPts val="0"/>
              </a:spcBef>
              <a:spcAft>
                <a:spcPts val="0"/>
              </a:spcAft>
              <a:buSzPts val="1400"/>
              <a:buNone/>
              <a:defRPr/>
            </a:lvl6pPr>
            <a:lvl7pPr marL="4267093" lvl="6" indent="-304792" algn="l" rtl="0">
              <a:spcBef>
                <a:spcPts val="0"/>
              </a:spcBef>
              <a:spcAft>
                <a:spcPts val="0"/>
              </a:spcAft>
              <a:buSzPts val="1400"/>
              <a:buNone/>
              <a:defRPr/>
            </a:lvl7pPr>
            <a:lvl8pPr marL="4876678" lvl="7" indent="-304792" algn="l" rtl="0">
              <a:spcBef>
                <a:spcPts val="0"/>
              </a:spcBef>
              <a:spcAft>
                <a:spcPts val="0"/>
              </a:spcAft>
              <a:buSzPts val="1400"/>
              <a:buNone/>
              <a:defRPr/>
            </a:lvl8pPr>
            <a:lvl9pPr marL="5486263" lvl="8" indent="-304792" algn="l" rtl="0">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9"/>
        <p:cNvGrpSpPr/>
        <p:nvPr/>
      </p:nvGrpSpPr>
      <p:grpSpPr>
        <a:xfrm>
          <a:off x="0" y="0"/>
          <a:ext cx="0" cy="0"/>
          <a:chOff x="0" y="0"/>
          <a:chExt cx="0" cy="0"/>
        </a:xfrm>
      </p:grpSpPr>
      <p:sp>
        <p:nvSpPr>
          <p:cNvPr id="100" name="Google Shape;100;p26"/>
          <p:cNvSpPr txBox="1">
            <a:spLocks noGrp="1"/>
          </p:cNvSpPr>
          <p:nvPr>
            <p:ph type="title"/>
          </p:nvPr>
        </p:nvSpPr>
        <p:spPr>
          <a:xfrm>
            <a:off x="651840" y="-87480"/>
            <a:ext cx="10701600" cy="13252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1" name="Google Shape;101;p26"/>
          <p:cNvSpPr txBox="1">
            <a:spLocks noGrp="1"/>
          </p:cNvSpPr>
          <p:nvPr>
            <p:ph type="body" idx="1"/>
          </p:nvPr>
        </p:nvSpPr>
        <p:spPr>
          <a:xfrm>
            <a:off x="651840" y="1346040"/>
            <a:ext cx="5222000" cy="2338000"/>
          </a:xfrm>
          <a:prstGeom prst="rect">
            <a:avLst/>
          </a:prstGeom>
          <a:noFill/>
          <a:ln>
            <a:noFill/>
          </a:ln>
        </p:spPr>
        <p:txBody>
          <a:bodyPr spcFirstLastPara="1" wrap="square" lIns="91425" tIns="45700" rIns="91425" bIns="45700" anchor="t" anchorCtr="0">
            <a:noAutofit/>
          </a:bodyPr>
          <a:lstStyle>
            <a:lvl1pPr marL="609585" lvl="0" indent="-304792" algn="l" rtl="0">
              <a:spcBef>
                <a:spcPts val="0"/>
              </a:spcBef>
              <a:spcAft>
                <a:spcPts val="0"/>
              </a:spcAft>
              <a:buSzPts val="1400"/>
              <a:buNone/>
              <a:defRPr/>
            </a:lvl1pPr>
            <a:lvl2pPr marL="1219170" lvl="1" indent="-304792" algn="l" rtl="0">
              <a:spcBef>
                <a:spcPts val="0"/>
              </a:spcBef>
              <a:spcAft>
                <a:spcPts val="0"/>
              </a:spcAft>
              <a:buSzPts val="1400"/>
              <a:buNone/>
              <a:defRPr/>
            </a:lvl2pPr>
            <a:lvl3pPr marL="1828754" lvl="2" indent="-304792" algn="l" rtl="0">
              <a:spcBef>
                <a:spcPts val="0"/>
              </a:spcBef>
              <a:spcAft>
                <a:spcPts val="0"/>
              </a:spcAft>
              <a:buSzPts val="1400"/>
              <a:buNone/>
              <a:defRPr/>
            </a:lvl3pPr>
            <a:lvl4pPr marL="2438339" lvl="3" indent="-304792" algn="l" rtl="0">
              <a:spcBef>
                <a:spcPts val="0"/>
              </a:spcBef>
              <a:spcAft>
                <a:spcPts val="0"/>
              </a:spcAft>
              <a:buSzPts val="1400"/>
              <a:buNone/>
              <a:defRPr/>
            </a:lvl4pPr>
            <a:lvl5pPr marL="3047924" lvl="4" indent="-304792" algn="l" rtl="0">
              <a:spcBef>
                <a:spcPts val="0"/>
              </a:spcBef>
              <a:spcAft>
                <a:spcPts val="0"/>
              </a:spcAft>
              <a:buSzPts val="1400"/>
              <a:buNone/>
              <a:defRPr/>
            </a:lvl5pPr>
            <a:lvl6pPr marL="3657509" lvl="5" indent="-304792" algn="l" rtl="0">
              <a:spcBef>
                <a:spcPts val="0"/>
              </a:spcBef>
              <a:spcAft>
                <a:spcPts val="0"/>
              </a:spcAft>
              <a:buSzPts val="1400"/>
              <a:buNone/>
              <a:defRPr/>
            </a:lvl6pPr>
            <a:lvl7pPr marL="4267093" lvl="6" indent="-304792" algn="l" rtl="0">
              <a:spcBef>
                <a:spcPts val="0"/>
              </a:spcBef>
              <a:spcAft>
                <a:spcPts val="0"/>
              </a:spcAft>
              <a:buSzPts val="1400"/>
              <a:buNone/>
              <a:defRPr/>
            </a:lvl7pPr>
            <a:lvl8pPr marL="4876678" lvl="7" indent="-304792" algn="l" rtl="0">
              <a:spcBef>
                <a:spcPts val="0"/>
              </a:spcBef>
              <a:spcAft>
                <a:spcPts val="0"/>
              </a:spcAft>
              <a:buSzPts val="1400"/>
              <a:buNone/>
              <a:defRPr/>
            </a:lvl8pPr>
            <a:lvl9pPr marL="5486263" lvl="8" indent="-304792" algn="l" rtl="0">
              <a:spcBef>
                <a:spcPts val="0"/>
              </a:spcBef>
              <a:spcAft>
                <a:spcPts val="0"/>
              </a:spcAft>
              <a:buSzPts val="1400"/>
              <a:buNone/>
              <a:defRPr/>
            </a:lvl9pPr>
          </a:lstStyle>
          <a:p>
            <a:endParaRPr/>
          </a:p>
        </p:txBody>
      </p:sp>
      <p:sp>
        <p:nvSpPr>
          <p:cNvPr id="102" name="Google Shape;102;p26"/>
          <p:cNvSpPr txBox="1">
            <a:spLocks noGrp="1"/>
          </p:cNvSpPr>
          <p:nvPr>
            <p:ph type="body" idx="2"/>
          </p:nvPr>
        </p:nvSpPr>
        <p:spPr>
          <a:xfrm>
            <a:off x="6135360" y="1346040"/>
            <a:ext cx="5222000" cy="2338000"/>
          </a:xfrm>
          <a:prstGeom prst="rect">
            <a:avLst/>
          </a:prstGeom>
          <a:noFill/>
          <a:ln>
            <a:noFill/>
          </a:ln>
        </p:spPr>
        <p:txBody>
          <a:bodyPr spcFirstLastPara="1" wrap="square" lIns="91425" tIns="45700" rIns="91425" bIns="45700" anchor="t" anchorCtr="0">
            <a:noAutofit/>
          </a:bodyPr>
          <a:lstStyle>
            <a:lvl1pPr marL="609585" lvl="0" indent="-304792" algn="l" rtl="0">
              <a:spcBef>
                <a:spcPts val="0"/>
              </a:spcBef>
              <a:spcAft>
                <a:spcPts val="0"/>
              </a:spcAft>
              <a:buSzPts val="1400"/>
              <a:buNone/>
              <a:defRPr/>
            </a:lvl1pPr>
            <a:lvl2pPr marL="1219170" lvl="1" indent="-304792" algn="l" rtl="0">
              <a:spcBef>
                <a:spcPts val="0"/>
              </a:spcBef>
              <a:spcAft>
                <a:spcPts val="0"/>
              </a:spcAft>
              <a:buSzPts val="1400"/>
              <a:buNone/>
              <a:defRPr/>
            </a:lvl2pPr>
            <a:lvl3pPr marL="1828754" lvl="2" indent="-304792" algn="l" rtl="0">
              <a:spcBef>
                <a:spcPts val="0"/>
              </a:spcBef>
              <a:spcAft>
                <a:spcPts val="0"/>
              </a:spcAft>
              <a:buSzPts val="1400"/>
              <a:buNone/>
              <a:defRPr/>
            </a:lvl3pPr>
            <a:lvl4pPr marL="2438339" lvl="3" indent="-304792" algn="l" rtl="0">
              <a:spcBef>
                <a:spcPts val="0"/>
              </a:spcBef>
              <a:spcAft>
                <a:spcPts val="0"/>
              </a:spcAft>
              <a:buSzPts val="1400"/>
              <a:buNone/>
              <a:defRPr/>
            </a:lvl4pPr>
            <a:lvl5pPr marL="3047924" lvl="4" indent="-304792" algn="l" rtl="0">
              <a:spcBef>
                <a:spcPts val="0"/>
              </a:spcBef>
              <a:spcAft>
                <a:spcPts val="0"/>
              </a:spcAft>
              <a:buSzPts val="1400"/>
              <a:buNone/>
              <a:defRPr/>
            </a:lvl5pPr>
            <a:lvl6pPr marL="3657509" lvl="5" indent="-304792" algn="l" rtl="0">
              <a:spcBef>
                <a:spcPts val="0"/>
              </a:spcBef>
              <a:spcAft>
                <a:spcPts val="0"/>
              </a:spcAft>
              <a:buSzPts val="1400"/>
              <a:buNone/>
              <a:defRPr/>
            </a:lvl6pPr>
            <a:lvl7pPr marL="4267093" lvl="6" indent="-304792" algn="l" rtl="0">
              <a:spcBef>
                <a:spcPts val="0"/>
              </a:spcBef>
              <a:spcAft>
                <a:spcPts val="0"/>
              </a:spcAft>
              <a:buSzPts val="1400"/>
              <a:buNone/>
              <a:defRPr/>
            </a:lvl7pPr>
            <a:lvl8pPr marL="4876678" lvl="7" indent="-304792" algn="l" rtl="0">
              <a:spcBef>
                <a:spcPts val="0"/>
              </a:spcBef>
              <a:spcAft>
                <a:spcPts val="0"/>
              </a:spcAft>
              <a:buSzPts val="1400"/>
              <a:buNone/>
              <a:defRPr/>
            </a:lvl8pPr>
            <a:lvl9pPr marL="5486263" lvl="8" indent="-304792" algn="l" rtl="0">
              <a:spcBef>
                <a:spcPts val="0"/>
              </a:spcBef>
              <a:spcAft>
                <a:spcPts val="0"/>
              </a:spcAft>
              <a:buSzPts val="1400"/>
              <a:buNone/>
              <a:defRPr/>
            </a:lvl9pPr>
          </a:lstStyle>
          <a:p>
            <a:endParaRPr/>
          </a:p>
        </p:txBody>
      </p:sp>
      <p:sp>
        <p:nvSpPr>
          <p:cNvPr id="103" name="Google Shape;103;p26"/>
          <p:cNvSpPr txBox="1">
            <a:spLocks noGrp="1"/>
          </p:cNvSpPr>
          <p:nvPr>
            <p:ph type="body" idx="3"/>
          </p:nvPr>
        </p:nvSpPr>
        <p:spPr>
          <a:xfrm>
            <a:off x="651840" y="3906360"/>
            <a:ext cx="5222000" cy="2338000"/>
          </a:xfrm>
          <a:prstGeom prst="rect">
            <a:avLst/>
          </a:prstGeom>
          <a:noFill/>
          <a:ln>
            <a:noFill/>
          </a:ln>
        </p:spPr>
        <p:txBody>
          <a:bodyPr spcFirstLastPara="1" wrap="square" lIns="91425" tIns="45700" rIns="91425" bIns="45700" anchor="t" anchorCtr="0">
            <a:noAutofit/>
          </a:bodyPr>
          <a:lstStyle>
            <a:lvl1pPr marL="609585" lvl="0" indent="-304792" algn="l" rtl="0">
              <a:spcBef>
                <a:spcPts val="0"/>
              </a:spcBef>
              <a:spcAft>
                <a:spcPts val="0"/>
              </a:spcAft>
              <a:buSzPts val="1400"/>
              <a:buNone/>
              <a:defRPr/>
            </a:lvl1pPr>
            <a:lvl2pPr marL="1219170" lvl="1" indent="-304792" algn="l" rtl="0">
              <a:spcBef>
                <a:spcPts val="0"/>
              </a:spcBef>
              <a:spcAft>
                <a:spcPts val="0"/>
              </a:spcAft>
              <a:buSzPts val="1400"/>
              <a:buNone/>
              <a:defRPr/>
            </a:lvl2pPr>
            <a:lvl3pPr marL="1828754" lvl="2" indent="-304792" algn="l" rtl="0">
              <a:spcBef>
                <a:spcPts val="0"/>
              </a:spcBef>
              <a:spcAft>
                <a:spcPts val="0"/>
              </a:spcAft>
              <a:buSzPts val="1400"/>
              <a:buNone/>
              <a:defRPr/>
            </a:lvl3pPr>
            <a:lvl4pPr marL="2438339" lvl="3" indent="-304792" algn="l" rtl="0">
              <a:spcBef>
                <a:spcPts val="0"/>
              </a:spcBef>
              <a:spcAft>
                <a:spcPts val="0"/>
              </a:spcAft>
              <a:buSzPts val="1400"/>
              <a:buNone/>
              <a:defRPr/>
            </a:lvl4pPr>
            <a:lvl5pPr marL="3047924" lvl="4" indent="-304792" algn="l" rtl="0">
              <a:spcBef>
                <a:spcPts val="0"/>
              </a:spcBef>
              <a:spcAft>
                <a:spcPts val="0"/>
              </a:spcAft>
              <a:buSzPts val="1400"/>
              <a:buNone/>
              <a:defRPr/>
            </a:lvl5pPr>
            <a:lvl6pPr marL="3657509" lvl="5" indent="-304792" algn="l" rtl="0">
              <a:spcBef>
                <a:spcPts val="0"/>
              </a:spcBef>
              <a:spcAft>
                <a:spcPts val="0"/>
              </a:spcAft>
              <a:buSzPts val="1400"/>
              <a:buNone/>
              <a:defRPr/>
            </a:lvl6pPr>
            <a:lvl7pPr marL="4267093" lvl="6" indent="-304792" algn="l" rtl="0">
              <a:spcBef>
                <a:spcPts val="0"/>
              </a:spcBef>
              <a:spcAft>
                <a:spcPts val="0"/>
              </a:spcAft>
              <a:buSzPts val="1400"/>
              <a:buNone/>
              <a:defRPr/>
            </a:lvl7pPr>
            <a:lvl8pPr marL="4876678" lvl="7" indent="-304792" algn="l" rtl="0">
              <a:spcBef>
                <a:spcPts val="0"/>
              </a:spcBef>
              <a:spcAft>
                <a:spcPts val="0"/>
              </a:spcAft>
              <a:buSzPts val="1400"/>
              <a:buNone/>
              <a:defRPr/>
            </a:lvl8pPr>
            <a:lvl9pPr marL="5486263" lvl="8" indent="-304792" algn="l" rtl="0">
              <a:spcBef>
                <a:spcPts val="0"/>
              </a:spcBef>
              <a:spcAft>
                <a:spcPts val="0"/>
              </a:spcAft>
              <a:buSzPts val="1400"/>
              <a:buNone/>
              <a:defRPr/>
            </a:lvl9pPr>
          </a:lstStyle>
          <a:p>
            <a:endParaRPr/>
          </a:p>
        </p:txBody>
      </p:sp>
      <p:sp>
        <p:nvSpPr>
          <p:cNvPr id="104" name="Google Shape;104;p26"/>
          <p:cNvSpPr txBox="1">
            <a:spLocks noGrp="1"/>
          </p:cNvSpPr>
          <p:nvPr>
            <p:ph type="body" idx="4"/>
          </p:nvPr>
        </p:nvSpPr>
        <p:spPr>
          <a:xfrm>
            <a:off x="6135360" y="3906360"/>
            <a:ext cx="5222000" cy="2338000"/>
          </a:xfrm>
          <a:prstGeom prst="rect">
            <a:avLst/>
          </a:prstGeom>
          <a:noFill/>
          <a:ln>
            <a:noFill/>
          </a:ln>
        </p:spPr>
        <p:txBody>
          <a:bodyPr spcFirstLastPara="1" wrap="square" lIns="91425" tIns="45700" rIns="91425" bIns="45700" anchor="t" anchorCtr="0">
            <a:noAutofit/>
          </a:bodyPr>
          <a:lstStyle>
            <a:lvl1pPr marL="609585" lvl="0" indent="-304792" algn="l" rtl="0">
              <a:spcBef>
                <a:spcPts val="0"/>
              </a:spcBef>
              <a:spcAft>
                <a:spcPts val="0"/>
              </a:spcAft>
              <a:buSzPts val="1400"/>
              <a:buNone/>
              <a:defRPr/>
            </a:lvl1pPr>
            <a:lvl2pPr marL="1219170" lvl="1" indent="-304792" algn="l" rtl="0">
              <a:spcBef>
                <a:spcPts val="0"/>
              </a:spcBef>
              <a:spcAft>
                <a:spcPts val="0"/>
              </a:spcAft>
              <a:buSzPts val="1400"/>
              <a:buNone/>
              <a:defRPr/>
            </a:lvl2pPr>
            <a:lvl3pPr marL="1828754" lvl="2" indent="-304792" algn="l" rtl="0">
              <a:spcBef>
                <a:spcPts val="0"/>
              </a:spcBef>
              <a:spcAft>
                <a:spcPts val="0"/>
              </a:spcAft>
              <a:buSzPts val="1400"/>
              <a:buNone/>
              <a:defRPr/>
            </a:lvl3pPr>
            <a:lvl4pPr marL="2438339" lvl="3" indent="-304792" algn="l" rtl="0">
              <a:spcBef>
                <a:spcPts val="0"/>
              </a:spcBef>
              <a:spcAft>
                <a:spcPts val="0"/>
              </a:spcAft>
              <a:buSzPts val="1400"/>
              <a:buNone/>
              <a:defRPr/>
            </a:lvl4pPr>
            <a:lvl5pPr marL="3047924" lvl="4" indent="-304792" algn="l" rtl="0">
              <a:spcBef>
                <a:spcPts val="0"/>
              </a:spcBef>
              <a:spcAft>
                <a:spcPts val="0"/>
              </a:spcAft>
              <a:buSzPts val="1400"/>
              <a:buNone/>
              <a:defRPr/>
            </a:lvl5pPr>
            <a:lvl6pPr marL="3657509" lvl="5" indent="-304792" algn="l" rtl="0">
              <a:spcBef>
                <a:spcPts val="0"/>
              </a:spcBef>
              <a:spcAft>
                <a:spcPts val="0"/>
              </a:spcAft>
              <a:buSzPts val="1400"/>
              <a:buNone/>
              <a:defRPr/>
            </a:lvl6pPr>
            <a:lvl7pPr marL="4267093" lvl="6" indent="-304792" algn="l" rtl="0">
              <a:spcBef>
                <a:spcPts val="0"/>
              </a:spcBef>
              <a:spcAft>
                <a:spcPts val="0"/>
              </a:spcAft>
              <a:buSzPts val="1400"/>
              <a:buNone/>
              <a:defRPr/>
            </a:lvl7pPr>
            <a:lvl8pPr marL="4876678" lvl="7" indent="-304792" algn="l" rtl="0">
              <a:spcBef>
                <a:spcPts val="0"/>
              </a:spcBef>
              <a:spcAft>
                <a:spcPts val="0"/>
              </a:spcAft>
              <a:buSzPts val="1400"/>
              <a:buNone/>
              <a:defRPr/>
            </a:lvl8pPr>
            <a:lvl9pPr marL="5486263" lvl="8" indent="-304792" algn="l" rtl="0">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5"/>
        <p:cNvGrpSpPr/>
        <p:nvPr/>
      </p:nvGrpSpPr>
      <p:grpSpPr>
        <a:xfrm>
          <a:off x="0" y="0"/>
          <a:ext cx="0" cy="0"/>
          <a:chOff x="0" y="0"/>
          <a:chExt cx="0" cy="0"/>
        </a:xfrm>
      </p:grpSpPr>
      <p:sp>
        <p:nvSpPr>
          <p:cNvPr id="106" name="Google Shape;106;p27"/>
          <p:cNvSpPr txBox="1">
            <a:spLocks noGrp="1"/>
          </p:cNvSpPr>
          <p:nvPr>
            <p:ph type="title"/>
          </p:nvPr>
        </p:nvSpPr>
        <p:spPr>
          <a:xfrm>
            <a:off x="651840" y="-87480"/>
            <a:ext cx="10701600" cy="13252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7" name="Google Shape;107;p27"/>
          <p:cNvSpPr txBox="1">
            <a:spLocks noGrp="1"/>
          </p:cNvSpPr>
          <p:nvPr>
            <p:ph type="body" idx="1"/>
          </p:nvPr>
        </p:nvSpPr>
        <p:spPr>
          <a:xfrm>
            <a:off x="651840" y="1346040"/>
            <a:ext cx="3445600" cy="2338000"/>
          </a:xfrm>
          <a:prstGeom prst="rect">
            <a:avLst/>
          </a:prstGeom>
          <a:noFill/>
          <a:ln>
            <a:noFill/>
          </a:ln>
        </p:spPr>
        <p:txBody>
          <a:bodyPr spcFirstLastPara="1" wrap="square" lIns="91425" tIns="45700" rIns="91425" bIns="45700" anchor="t" anchorCtr="0">
            <a:noAutofit/>
          </a:bodyPr>
          <a:lstStyle>
            <a:lvl1pPr marL="609585" lvl="0" indent="-304792" algn="l" rtl="0">
              <a:spcBef>
                <a:spcPts val="0"/>
              </a:spcBef>
              <a:spcAft>
                <a:spcPts val="0"/>
              </a:spcAft>
              <a:buSzPts val="1400"/>
              <a:buNone/>
              <a:defRPr/>
            </a:lvl1pPr>
            <a:lvl2pPr marL="1219170" lvl="1" indent="-304792" algn="l" rtl="0">
              <a:spcBef>
                <a:spcPts val="0"/>
              </a:spcBef>
              <a:spcAft>
                <a:spcPts val="0"/>
              </a:spcAft>
              <a:buSzPts val="1400"/>
              <a:buNone/>
              <a:defRPr/>
            </a:lvl2pPr>
            <a:lvl3pPr marL="1828754" lvl="2" indent="-304792" algn="l" rtl="0">
              <a:spcBef>
                <a:spcPts val="0"/>
              </a:spcBef>
              <a:spcAft>
                <a:spcPts val="0"/>
              </a:spcAft>
              <a:buSzPts val="1400"/>
              <a:buNone/>
              <a:defRPr/>
            </a:lvl3pPr>
            <a:lvl4pPr marL="2438339" lvl="3" indent="-304792" algn="l" rtl="0">
              <a:spcBef>
                <a:spcPts val="0"/>
              </a:spcBef>
              <a:spcAft>
                <a:spcPts val="0"/>
              </a:spcAft>
              <a:buSzPts val="1400"/>
              <a:buNone/>
              <a:defRPr/>
            </a:lvl4pPr>
            <a:lvl5pPr marL="3047924" lvl="4" indent="-304792" algn="l" rtl="0">
              <a:spcBef>
                <a:spcPts val="0"/>
              </a:spcBef>
              <a:spcAft>
                <a:spcPts val="0"/>
              </a:spcAft>
              <a:buSzPts val="1400"/>
              <a:buNone/>
              <a:defRPr/>
            </a:lvl5pPr>
            <a:lvl6pPr marL="3657509" lvl="5" indent="-304792" algn="l" rtl="0">
              <a:spcBef>
                <a:spcPts val="0"/>
              </a:spcBef>
              <a:spcAft>
                <a:spcPts val="0"/>
              </a:spcAft>
              <a:buSzPts val="1400"/>
              <a:buNone/>
              <a:defRPr/>
            </a:lvl6pPr>
            <a:lvl7pPr marL="4267093" lvl="6" indent="-304792" algn="l" rtl="0">
              <a:spcBef>
                <a:spcPts val="0"/>
              </a:spcBef>
              <a:spcAft>
                <a:spcPts val="0"/>
              </a:spcAft>
              <a:buSzPts val="1400"/>
              <a:buNone/>
              <a:defRPr/>
            </a:lvl7pPr>
            <a:lvl8pPr marL="4876678" lvl="7" indent="-304792" algn="l" rtl="0">
              <a:spcBef>
                <a:spcPts val="0"/>
              </a:spcBef>
              <a:spcAft>
                <a:spcPts val="0"/>
              </a:spcAft>
              <a:buSzPts val="1400"/>
              <a:buNone/>
              <a:defRPr/>
            </a:lvl8pPr>
            <a:lvl9pPr marL="5486263" lvl="8" indent="-304792" algn="l" rtl="0">
              <a:spcBef>
                <a:spcPts val="0"/>
              </a:spcBef>
              <a:spcAft>
                <a:spcPts val="0"/>
              </a:spcAft>
              <a:buSzPts val="1400"/>
              <a:buNone/>
              <a:defRPr/>
            </a:lvl9pPr>
          </a:lstStyle>
          <a:p>
            <a:endParaRPr/>
          </a:p>
        </p:txBody>
      </p:sp>
      <p:sp>
        <p:nvSpPr>
          <p:cNvPr id="108" name="Google Shape;108;p27"/>
          <p:cNvSpPr txBox="1">
            <a:spLocks noGrp="1"/>
          </p:cNvSpPr>
          <p:nvPr>
            <p:ph type="body" idx="2"/>
          </p:nvPr>
        </p:nvSpPr>
        <p:spPr>
          <a:xfrm>
            <a:off x="4270080" y="1346040"/>
            <a:ext cx="3445600" cy="2338000"/>
          </a:xfrm>
          <a:prstGeom prst="rect">
            <a:avLst/>
          </a:prstGeom>
          <a:noFill/>
          <a:ln>
            <a:noFill/>
          </a:ln>
        </p:spPr>
        <p:txBody>
          <a:bodyPr spcFirstLastPara="1" wrap="square" lIns="91425" tIns="45700" rIns="91425" bIns="45700" anchor="t" anchorCtr="0">
            <a:noAutofit/>
          </a:bodyPr>
          <a:lstStyle>
            <a:lvl1pPr marL="609585" lvl="0" indent="-304792" algn="l" rtl="0">
              <a:spcBef>
                <a:spcPts val="0"/>
              </a:spcBef>
              <a:spcAft>
                <a:spcPts val="0"/>
              </a:spcAft>
              <a:buSzPts val="1400"/>
              <a:buNone/>
              <a:defRPr/>
            </a:lvl1pPr>
            <a:lvl2pPr marL="1219170" lvl="1" indent="-304792" algn="l" rtl="0">
              <a:spcBef>
                <a:spcPts val="0"/>
              </a:spcBef>
              <a:spcAft>
                <a:spcPts val="0"/>
              </a:spcAft>
              <a:buSzPts val="1400"/>
              <a:buNone/>
              <a:defRPr/>
            </a:lvl2pPr>
            <a:lvl3pPr marL="1828754" lvl="2" indent="-304792" algn="l" rtl="0">
              <a:spcBef>
                <a:spcPts val="0"/>
              </a:spcBef>
              <a:spcAft>
                <a:spcPts val="0"/>
              </a:spcAft>
              <a:buSzPts val="1400"/>
              <a:buNone/>
              <a:defRPr/>
            </a:lvl3pPr>
            <a:lvl4pPr marL="2438339" lvl="3" indent="-304792" algn="l" rtl="0">
              <a:spcBef>
                <a:spcPts val="0"/>
              </a:spcBef>
              <a:spcAft>
                <a:spcPts val="0"/>
              </a:spcAft>
              <a:buSzPts val="1400"/>
              <a:buNone/>
              <a:defRPr/>
            </a:lvl4pPr>
            <a:lvl5pPr marL="3047924" lvl="4" indent="-304792" algn="l" rtl="0">
              <a:spcBef>
                <a:spcPts val="0"/>
              </a:spcBef>
              <a:spcAft>
                <a:spcPts val="0"/>
              </a:spcAft>
              <a:buSzPts val="1400"/>
              <a:buNone/>
              <a:defRPr/>
            </a:lvl5pPr>
            <a:lvl6pPr marL="3657509" lvl="5" indent="-304792" algn="l" rtl="0">
              <a:spcBef>
                <a:spcPts val="0"/>
              </a:spcBef>
              <a:spcAft>
                <a:spcPts val="0"/>
              </a:spcAft>
              <a:buSzPts val="1400"/>
              <a:buNone/>
              <a:defRPr/>
            </a:lvl6pPr>
            <a:lvl7pPr marL="4267093" lvl="6" indent="-304792" algn="l" rtl="0">
              <a:spcBef>
                <a:spcPts val="0"/>
              </a:spcBef>
              <a:spcAft>
                <a:spcPts val="0"/>
              </a:spcAft>
              <a:buSzPts val="1400"/>
              <a:buNone/>
              <a:defRPr/>
            </a:lvl7pPr>
            <a:lvl8pPr marL="4876678" lvl="7" indent="-304792" algn="l" rtl="0">
              <a:spcBef>
                <a:spcPts val="0"/>
              </a:spcBef>
              <a:spcAft>
                <a:spcPts val="0"/>
              </a:spcAft>
              <a:buSzPts val="1400"/>
              <a:buNone/>
              <a:defRPr/>
            </a:lvl8pPr>
            <a:lvl9pPr marL="5486263" lvl="8" indent="-304792" algn="l" rtl="0">
              <a:spcBef>
                <a:spcPts val="0"/>
              </a:spcBef>
              <a:spcAft>
                <a:spcPts val="0"/>
              </a:spcAft>
              <a:buSzPts val="1400"/>
              <a:buNone/>
              <a:defRPr/>
            </a:lvl9pPr>
          </a:lstStyle>
          <a:p>
            <a:endParaRPr/>
          </a:p>
        </p:txBody>
      </p:sp>
      <p:sp>
        <p:nvSpPr>
          <p:cNvPr id="109" name="Google Shape;109;p27"/>
          <p:cNvSpPr txBox="1">
            <a:spLocks noGrp="1"/>
          </p:cNvSpPr>
          <p:nvPr>
            <p:ph type="body" idx="3"/>
          </p:nvPr>
        </p:nvSpPr>
        <p:spPr>
          <a:xfrm>
            <a:off x="7888320" y="1346040"/>
            <a:ext cx="3445600" cy="2338000"/>
          </a:xfrm>
          <a:prstGeom prst="rect">
            <a:avLst/>
          </a:prstGeom>
          <a:noFill/>
          <a:ln>
            <a:noFill/>
          </a:ln>
        </p:spPr>
        <p:txBody>
          <a:bodyPr spcFirstLastPara="1" wrap="square" lIns="91425" tIns="45700" rIns="91425" bIns="45700" anchor="t" anchorCtr="0">
            <a:noAutofit/>
          </a:bodyPr>
          <a:lstStyle>
            <a:lvl1pPr marL="609585" lvl="0" indent="-304792" algn="l" rtl="0">
              <a:spcBef>
                <a:spcPts val="0"/>
              </a:spcBef>
              <a:spcAft>
                <a:spcPts val="0"/>
              </a:spcAft>
              <a:buSzPts val="1400"/>
              <a:buNone/>
              <a:defRPr/>
            </a:lvl1pPr>
            <a:lvl2pPr marL="1219170" lvl="1" indent="-304792" algn="l" rtl="0">
              <a:spcBef>
                <a:spcPts val="0"/>
              </a:spcBef>
              <a:spcAft>
                <a:spcPts val="0"/>
              </a:spcAft>
              <a:buSzPts val="1400"/>
              <a:buNone/>
              <a:defRPr/>
            </a:lvl2pPr>
            <a:lvl3pPr marL="1828754" lvl="2" indent="-304792" algn="l" rtl="0">
              <a:spcBef>
                <a:spcPts val="0"/>
              </a:spcBef>
              <a:spcAft>
                <a:spcPts val="0"/>
              </a:spcAft>
              <a:buSzPts val="1400"/>
              <a:buNone/>
              <a:defRPr/>
            </a:lvl3pPr>
            <a:lvl4pPr marL="2438339" lvl="3" indent="-304792" algn="l" rtl="0">
              <a:spcBef>
                <a:spcPts val="0"/>
              </a:spcBef>
              <a:spcAft>
                <a:spcPts val="0"/>
              </a:spcAft>
              <a:buSzPts val="1400"/>
              <a:buNone/>
              <a:defRPr/>
            </a:lvl4pPr>
            <a:lvl5pPr marL="3047924" lvl="4" indent="-304792" algn="l" rtl="0">
              <a:spcBef>
                <a:spcPts val="0"/>
              </a:spcBef>
              <a:spcAft>
                <a:spcPts val="0"/>
              </a:spcAft>
              <a:buSzPts val="1400"/>
              <a:buNone/>
              <a:defRPr/>
            </a:lvl5pPr>
            <a:lvl6pPr marL="3657509" lvl="5" indent="-304792" algn="l" rtl="0">
              <a:spcBef>
                <a:spcPts val="0"/>
              </a:spcBef>
              <a:spcAft>
                <a:spcPts val="0"/>
              </a:spcAft>
              <a:buSzPts val="1400"/>
              <a:buNone/>
              <a:defRPr/>
            </a:lvl6pPr>
            <a:lvl7pPr marL="4267093" lvl="6" indent="-304792" algn="l" rtl="0">
              <a:spcBef>
                <a:spcPts val="0"/>
              </a:spcBef>
              <a:spcAft>
                <a:spcPts val="0"/>
              </a:spcAft>
              <a:buSzPts val="1400"/>
              <a:buNone/>
              <a:defRPr/>
            </a:lvl7pPr>
            <a:lvl8pPr marL="4876678" lvl="7" indent="-304792" algn="l" rtl="0">
              <a:spcBef>
                <a:spcPts val="0"/>
              </a:spcBef>
              <a:spcAft>
                <a:spcPts val="0"/>
              </a:spcAft>
              <a:buSzPts val="1400"/>
              <a:buNone/>
              <a:defRPr/>
            </a:lvl8pPr>
            <a:lvl9pPr marL="5486263" lvl="8" indent="-304792" algn="l" rtl="0">
              <a:spcBef>
                <a:spcPts val="0"/>
              </a:spcBef>
              <a:spcAft>
                <a:spcPts val="0"/>
              </a:spcAft>
              <a:buSzPts val="1400"/>
              <a:buNone/>
              <a:defRPr/>
            </a:lvl9pPr>
          </a:lstStyle>
          <a:p>
            <a:endParaRPr/>
          </a:p>
        </p:txBody>
      </p:sp>
      <p:sp>
        <p:nvSpPr>
          <p:cNvPr id="110" name="Google Shape;110;p27"/>
          <p:cNvSpPr txBox="1">
            <a:spLocks noGrp="1"/>
          </p:cNvSpPr>
          <p:nvPr>
            <p:ph type="body" idx="4"/>
          </p:nvPr>
        </p:nvSpPr>
        <p:spPr>
          <a:xfrm>
            <a:off x="651840" y="3906360"/>
            <a:ext cx="3445600" cy="2338000"/>
          </a:xfrm>
          <a:prstGeom prst="rect">
            <a:avLst/>
          </a:prstGeom>
          <a:noFill/>
          <a:ln>
            <a:noFill/>
          </a:ln>
        </p:spPr>
        <p:txBody>
          <a:bodyPr spcFirstLastPara="1" wrap="square" lIns="91425" tIns="45700" rIns="91425" bIns="45700" anchor="t" anchorCtr="0">
            <a:noAutofit/>
          </a:bodyPr>
          <a:lstStyle>
            <a:lvl1pPr marL="609585" lvl="0" indent="-304792" algn="l" rtl="0">
              <a:spcBef>
                <a:spcPts val="0"/>
              </a:spcBef>
              <a:spcAft>
                <a:spcPts val="0"/>
              </a:spcAft>
              <a:buSzPts val="1400"/>
              <a:buNone/>
              <a:defRPr/>
            </a:lvl1pPr>
            <a:lvl2pPr marL="1219170" lvl="1" indent="-304792" algn="l" rtl="0">
              <a:spcBef>
                <a:spcPts val="0"/>
              </a:spcBef>
              <a:spcAft>
                <a:spcPts val="0"/>
              </a:spcAft>
              <a:buSzPts val="1400"/>
              <a:buNone/>
              <a:defRPr/>
            </a:lvl2pPr>
            <a:lvl3pPr marL="1828754" lvl="2" indent="-304792" algn="l" rtl="0">
              <a:spcBef>
                <a:spcPts val="0"/>
              </a:spcBef>
              <a:spcAft>
                <a:spcPts val="0"/>
              </a:spcAft>
              <a:buSzPts val="1400"/>
              <a:buNone/>
              <a:defRPr/>
            </a:lvl3pPr>
            <a:lvl4pPr marL="2438339" lvl="3" indent="-304792" algn="l" rtl="0">
              <a:spcBef>
                <a:spcPts val="0"/>
              </a:spcBef>
              <a:spcAft>
                <a:spcPts val="0"/>
              </a:spcAft>
              <a:buSzPts val="1400"/>
              <a:buNone/>
              <a:defRPr/>
            </a:lvl4pPr>
            <a:lvl5pPr marL="3047924" lvl="4" indent="-304792" algn="l" rtl="0">
              <a:spcBef>
                <a:spcPts val="0"/>
              </a:spcBef>
              <a:spcAft>
                <a:spcPts val="0"/>
              </a:spcAft>
              <a:buSzPts val="1400"/>
              <a:buNone/>
              <a:defRPr/>
            </a:lvl5pPr>
            <a:lvl6pPr marL="3657509" lvl="5" indent="-304792" algn="l" rtl="0">
              <a:spcBef>
                <a:spcPts val="0"/>
              </a:spcBef>
              <a:spcAft>
                <a:spcPts val="0"/>
              </a:spcAft>
              <a:buSzPts val="1400"/>
              <a:buNone/>
              <a:defRPr/>
            </a:lvl6pPr>
            <a:lvl7pPr marL="4267093" lvl="6" indent="-304792" algn="l" rtl="0">
              <a:spcBef>
                <a:spcPts val="0"/>
              </a:spcBef>
              <a:spcAft>
                <a:spcPts val="0"/>
              </a:spcAft>
              <a:buSzPts val="1400"/>
              <a:buNone/>
              <a:defRPr/>
            </a:lvl7pPr>
            <a:lvl8pPr marL="4876678" lvl="7" indent="-304792" algn="l" rtl="0">
              <a:spcBef>
                <a:spcPts val="0"/>
              </a:spcBef>
              <a:spcAft>
                <a:spcPts val="0"/>
              </a:spcAft>
              <a:buSzPts val="1400"/>
              <a:buNone/>
              <a:defRPr/>
            </a:lvl8pPr>
            <a:lvl9pPr marL="5486263" lvl="8" indent="-304792" algn="l" rtl="0">
              <a:spcBef>
                <a:spcPts val="0"/>
              </a:spcBef>
              <a:spcAft>
                <a:spcPts val="0"/>
              </a:spcAft>
              <a:buSzPts val="1400"/>
              <a:buNone/>
              <a:defRPr/>
            </a:lvl9pPr>
          </a:lstStyle>
          <a:p>
            <a:endParaRPr/>
          </a:p>
        </p:txBody>
      </p:sp>
      <p:sp>
        <p:nvSpPr>
          <p:cNvPr id="111" name="Google Shape;111;p27"/>
          <p:cNvSpPr txBox="1">
            <a:spLocks noGrp="1"/>
          </p:cNvSpPr>
          <p:nvPr>
            <p:ph type="body" idx="5"/>
          </p:nvPr>
        </p:nvSpPr>
        <p:spPr>
          <a:xfrm>
            <a:off x="4270080" y="3906360"/>
            <a:ext cx="3445600" cy="2338000"/>
          </a:xfrm>
          <a:prstGeom prst="rect">
            <a:avLst/>
          </a:prstGeom>
          <a:noFill/>
          <a:ln>
            <a:noFill/>
          </a:ln>
        </p:spPr>
        <p:txBody>
          <a:bodyPr spcFirstLastPara="1" wrap="square" lIns="91425" tIns="45700" rIns="91425" bIns="45700" anchor="t" anchorCtr="0">
            <a:noAutofit/>
          </a:bodyPr>
          <a:lstStyle>
            <a:lvl1pPr marL="609585" lvl="0" indent="-304792" algn="l" rtl="0">
              <a:spcBef>
                <a:spcPts val="0"/>
              </a:spcBef>
              <a:spcAft>
                <a:spcPts val="0"/>
              </a:spcAft>
              <a:buSzPts val="1400"/>
              <a:buNone/>
              <a:defRPr/>
            </a:lvl1pPr>
            <a:lvl2pPr marL="1219170" lvl="1" indent="-304792" algn="l" rtl="0">
              <a:spcBef>
                <a:spcPts val="0"/>
              </a:spcBef>
              <a:spcAft>
                <a:spcPts val="0"/>
              </a:spcAft>
              <a:buSzPts val="1400"/>
              <a:buNone/>
              <a:defRPr/>
            </a:lvl2pPr>
            <a:lvl3pPr marL="1828754" lvl="2" indent="-304792" algn="l" rtl="0">
              <a:spcBef>
                <a:spcPts val="0"/>
              </a:spcBef>
              <a:spcAft>
                <a:spcPts val="0"/>
              </a:spcAft>
              <a:buSzPts val="1400"/>
              <a:buNone/>
              <a:defRPr/>
            </a:lvl3pPr>
            <a:lvl4pPr marL="2438339" lvl="3" indent="-304792" algn="l" rtl="0">
              <a:spcBef>
                <a:spcPts val="0"/>
              </a:spcBef>
              <a:spcAft>
                <a:spcPts val="0"/>
              </a:spcAft>
              <a:buSzPts val="1400"/>
              <a:buNone/>
              <a:defRPr/>
            </a:lvl4pPr>
            <a:lvl5pPr marL="3047924" lvl="4" indent="-304792" algn="l" rtl="0">
              <a:spcBef>
                <a:spcPts val="0"/>
              </a:spcBef>
              <a:spcAft>
                <a:spcPts val="0"/>
              </a:spcAft>
              <a:buSzPts val="1400"/>
              <a:buNone/>
              <a:defRPr/>
            </a:lvl5pPr>
            <a:lvl6pPr marL="3657509" lvl="5" indent="-304792" algn="l" rtl="0">
              <a:spcBef>
                <a:spcPts val="0"/>
              </a:spcBef>
              <a:spcAft>
                <a:spcPts val="0"/>
              </a:spcAft>
              <a:buSzPts val="1400"/>
              <a:buNone/>
              <a:defRPr/>
            </a:lvl6pPr>
            <a:lvl7pPr marL="4267093" lvl="6" indent="-304792" algn="l" rtl="0">
              <a:spcBef>
                <a:spcPts val="0"/>
              </a:spcBef>
              <a:spcAft>
                <a:spcPts val="0"/>
              </a:spcAft>
              <a:buSzPts val="1400"/>
              <a:buNone/>
              <a:defRPr/>
            </a:lvl7pPr>
            <a:lvl8pPr marL="4876678" lvl="7" indent="-304792" algn="l" rtl="0">
              <a:spcBef>
                <a:spcPts val="0"/>
              </a:spcBef>
              <a:spcAft>
                <a:spcPts val="0"/>
              </a:spcAft>
              <a:buSzPts val="1400"/>
              <a:buNone/>
              <a:defRPr/>
            </a:lvl8pPr>
            <a:lvl9pPr marL="5486263" lvl="8" indent="-304792" algn="l" rtl="0">
              <a:spcBef>
                <a:spcPts val="0"/>
              </a:spcBef>
              <a:spcAft>
                <a:spcPts val="0"/>
              </a:spcAft>
              <a:buSzPts val="1400"/>
              <a:buNone/>
              <a:defRPr/>
            </a:lvl9pPr>
          </a:lstStyle>
          <a:p>
            <a:endParaRPr/>
          </a:p>
        </p:txBody>
      </p:sp>
      <p:sp>
        <p:nvSpPr>
          <p:cNvPr id="112" name="Google Shape;112;p27"/>
          <p:cNvSpPr txBox="1">
            <a:spLocks noGrp="1"/>
          </p:cNvSpPr>
          <p:nvPr>
            <p:ph type="body" idx="6"/>
          </p:nvPr>
        </p:nvSpPr>
        <p:spPr>
          <a:xfrm>
            <a:off x="7888320" y="3906360"/>
            <a:ext cx="3445600" cy="2338000"/>
          </a:xfrm>
          <a:prstGeom prst="rect">
            <a:avLst/>
          </a:prstGeom>
          <a:noFill/>
          <a:ln>
            <a:noFill/>
          </a:ln>
        </p:spPr>
        <p:txBody>
          <a:bodyPr spcFirstLastPara="1" wrap="square" lIns="91425" tIns="45700" rIns="91425" bIns="45700" anchor="t" anchorCtr="0">
            <a:noAutofit/>
          </a:bodyPr>
          <a:lstStyle>
            <a:lvl1pPr marL="609585" lvl="0" indent="-304792" algn="l" rtl="0">
              <a:spcBef>
                <a:spcPts val="0"/>
              </a:spcBef>
              <a:spcAft>
                <a:spcPts val="0"/>
              </a:spcAft>
              <a:buSzPts val="1400"/>
              <a:buNone/>
              <a:defRPr/>
            </a:lvl1pPr>
            <a:lvl2pPr marL="1219170" lvl="1" indent="-304792" algn="l" rtl="0">
              <a:spcBef>
                <a:spcPts val="0"/>
              </a:spcBef>
              <a:spcAft>
                <a:spcPts val="0"/>
              </a:spcAft>
              <a:buSzPts val="1400"/>
              <a:buNone/>
              <a:defRPr/>
            </a:lvl2pPr>
            <a:lvl3pPr marL="1828754" lvl="2" indent="-304792" algn="l" rtl="0">
              <a:spcBef>
                <a:spcPts val="0"/>
              </a:spcBef>
              <a:spcAft>
                <a:spcPts val="0"/>
              </a:spcAft>
              <a:buSzPts val="1400"/>
              <a:buNone/>
              <a:defRPr/>
            </a:lvl3pPr>
            <a:lvl4pPr marL="2438339" lvl="3" indent="-304792" algn="l" rtl="0">
              <a:spcBef>
                <a:spcPts val="0"/>
              </a:spcBef>
              <a:spcAft>
                <a:spcPts val="0"/>
              </a:spcAft>
              <a:buSzPts val="1400"/>
              <a:buNone/>
              <a:defRPr/>
            </a:lvl4pPr>
            <a:lvl5pPr marL="3047924" lvl="4" indent="-304792" algn="l" rtl="0">
              <a:spcBef>
                <a:spcPts val="0"/>
              </a:spcBef>
              <a:spcAft>
                <a:spcPts val="0"/>
              </a:spcAft>
              <a:buSzPts val="1400"/>
              <a:buNone/>
              <a:defRPr/>
            </a:lvl5pPr>
            <a:lvl6pPr marL="3657509" lvl="5" indent="-304792" algn="l" rtl="0">
              <a:spcBef>
                <a:spcPts val="0"/>
              </a:spcBef>
              <a:spcAft>
                <a:spcPts val="0"/>
              </a:spcAft>
              <a:buSzPts val="1400"/>
              <a:buNone/>
              <a:defRPr/>
            </a:lvl6pPr>
            <a:lvl7pPr marL="4267093" lvl="6" indent="-304792" algn="l" rtl="0">
              <a:spcBef>
                <a:spcPts val="0"/>
              </a:spcBef>
              <a:spcAft>
                <a:spcPts val="0"/>
              </a:spcAft>
              <a:buSzPts val="1400"/>
              <a:buNone/>
              <a:defRPr/>
            </a:lvl7pPr>
            <a:lvl8pPr marL="4876678" lvl="7" indent="-304792" algn="l" rtl="0">
              <a:spcBef>
                <a:spcPts val="0"/>
              </a:spcBef>
              <a:spcAft>
                <a:spcPts val="0"/>
              </a:spcAft>
              <a:buSzPts val="1400"/>
              <a:buNone/>
              <a:defRPr/>
            </a:lvl8pPr>
            <a:lvl9pPr marL="5486263" lvl="8" indent="-304792"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6900"/>
            </a:lvl1pPr>
            <a:lvl2pPr lvl="1" algn="ctr">
              <a:spcBef>
                <a:spcPts val="0"/>
              </a:spcBef>
              <a:spcAft>
                <a:spcPts val="0"/>
              </a:spcAft>
              <a:buSzPts val="5200"/>
              <a:buNone/>
              <a:defRPr sz="6900"/>
            </a:lvl2pPr>
            <a:lvl3pPr lvl="2" algn="ctr">
              <a:spcBef>
                <a:spcPts val="0"/>
              </a:spcBef>
              <a:spcAft>
                <a:spcPts val="0"/>
              </a:spcAft>
              <a:buSzPts val="5200"/>
              <a:buNone/>
              <a:defRPr sz="6900"/>
            </a:lvl3pPr>
            <a:lvl4pPr lvl="3" algn="ctr">
              <a:spcBef>
                <a:spcPts val="0"/>
              </a:spcBef>
              <a:spcAft>
                <a:spcPts val="0"/>
              </a:spcAft>
              <a:buSzPts val="5200"/>
              <a:buNone/>
              <a:defRPr sz="6900"/>
            </a:lvl4pPr>
            <a:lvl5pPr lvl="4" algn="ctr">
              <a:spcBef>
                <a:spcPts val="0"/>
              </a:spcBef>
              <a:spcAft>
                <a:spcPts val="0"/>
              </a:spcAft>
              <a:buSzPts val="5200"/>
              <a:buNone/>
              <a:defRPr sz="6900"/>
            </a:lvl5pPr>
            <a:lvl6pPr lvl="5" algn="ctr">
              <a:spcBef>
                <a:spcPts val="0"/>
              </a:spcBef>
              <a:spcAft>
                <a:spcPts val="0"/>
              </a:spcAft>
              <a:buSzPts val="5200"/>
              <a:buNone/>
              <a:defRPr sz="6900"/>
            </a:lvl6pPr>
            <a:lvl7pPr lvl="6" algn="ctr">
              <a:spcBef>
                <a:spcPts val="0"/>
              </a:spcBef>
              <a:spcAft>
                <a:spcPts val="0"/>
              </a:spcAft>
              <a:buSzPts val="5200"/>
              <a:buNone/>
              <a:defRPr sz="6900"/>
            </a:lvl7pPr>
            <a:lvl8pPr lvl="7" algn="ctr">
              <a:spcBef>
                <a:spcPts val="0"/>
              </a:spcBef>
              <a:spcAft>
                <a:spcPts val="0"/>
              </a:spcAft>
              <a:buSzPts val="5200"/>
              <a:buNone/>
              <a:defRPr sz="6900"/>
            </a:lvl8pPr>
            <a:lvl9pPr lvl="8" algn="ctr">
              <a:spcBef>
                <a:spcPts val="0"/>
              </a:spcBef>
              <a:spcAft>
                <a:spcPts val="0"/>
              </a:spcAft>
              <a:buSzPts val="5200"/>
              <a:buNone/>
              <a:defRPr sz="6900"/>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00"/>
            </a:lvl1pPr>
            <a:lvl2pPr lvl="1" algn="ctr">
              <a:lnSpc>
                <a:spcPct val="100000"/>
              </a:lnSpc>
              <a:spcBef>
                <a:spcPts val="0"/>
              </a:spcBef>
              <a:spcAft>
                <a:spcPts val="0"/>
              </a:spcAft>
              <a:buSzPts val="2800"/>
              <a:buNone/>
              <a:defRPr sz="3700"/>
            </a:lvl2pPr>
            <a:lvl3pPr lvl="2" algn="ctr">
              <a:lnSpc>
                <a:spcPct val="100000"/>
              </a:lnSpc>
              <a:spcBef>
                <a:spcPts val="0"/>
              </a:spcBef>
              <a:spcAft>
                <a:spcPts val="0"/>
              </a:spcAft>
              <a:buSzPts val="2800"/>
              <a:buNone/>
              <a:defRPr sz="3700"/>
            </a:lvl3pPr>
            <a:lvl4pPr lvl="3" algn="ctr">
              <a:lnSpc>
                <a:spcPct val="100000"/>
              </a:lnSpc>
              <a:spcBef>
                <a:spcPts val="0"/>
              </a:spcBef>
              <a:spcAft>
                <a:spcPts val="0"/>
              </a:spcAft>
              <a:buSzPts val="2800"/>
              <a:buNone/>
              <a:defRPr sz="3700"/>
            </a:lvl4pPr>
            <a:lvl5pPr lvl="4" algn="ctr">
              <a:lnSpc>
                <a:spcPct val="100000"/>
              </a:lnSpc>
              <a:spcBef>
                <a:spcPts val="0"/>
              </a:spcBef>
              <a:spcAft>
                <a:spcPts val="0"/>
              </a:spcAft>
              <a:buSzPts val="2800"/>
              <a:buNone/>
              <a:defRPr sz="3700"/>
            </a:lvl5pPr>
            <a:lvl6pPr lvl="5" algn="ctr">
              <a:lnSpc>
                <a:spcPct val="100000"/>
              </a:lnSpc>
              <a:spcBef>
                <a:spcPts val="0"/>
              </a:spcBef>
              <a:spcAft>
                <a:spcPts val="0"/>
              </a:spcAft>
              <a:buSzPts val="2800"/>
              <a:buNone/>
              <a:defRPr sz="3700"/>
            </a:lvl6pPr>
            <a:lvl7pPr lvl="6" algn="ctr">
              <a:lnSpc>
                <a:spcPct val="100000"/>
              </a:lnSpc>
              <a:spcBef>
                <a:spcPts val="0"/>
              </a:spcBef>
              <a:spcAft>
                <a:spcPts val="0"/>
              </a:spcAft>
              <a:buSzPts val="2800"/>
              <a:buNone/>
              <a:defRPr sz="3700"/>
            </a:lvl7pPr>
            <a:lvl8pPr lvl="7" algn="ctr">
              <a:lnSpc>
                <a:spcPct val="100000"/>
              </a:lnSpc>
              <a:spcBef>
                <a:spcPts val="0"/>
              </a:spcBef>
              <a:spcAft>
                <a:spcPts val="0"/>
              </a:spcAft>
              <a:buSzPts val="2800"/>
              <a:buNone/>
              <a:defRPr sz="3700"/>
            </a:lvl8pPr>
            <a:lvl9pPr lvl="8" algn="ctr">
              <a:lnSpc>
                <a:spcPct val="100000"/>
              </a:lnSpc>
              <a:spcBef>
                <a:spcPts val="0"/>
              </a:spcBef>
              <a:spcAft>
                <a:spcPts val="0"/>
              </a:spcAft>
              <a:buSzPts val="2800"/>
              <a:buNone/>
              <a:defRPr sz="3700"/>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9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9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6"/>
        <p:cNvGrpSpPr/>
        <p:nvPr/>
      </p:nvGrpSpPr>
      <p:grpSpPr>
        <a:xfrm>
          <a:off x="0" y="0"/>
          <a:ext cx="0" cy="0"/>
          <a:chOff x="0" y="0"/>
          <a:chExt cx="0" cy="0"/>
        </a:xfrm>
      </p:grpSpPr>
      <p:sp>
        <p:nvSpPr>
          <p:cNvPr id="67" name="Google Shape;67;p17"/>
          <p:cNvSpPr txBox="1">
            <a:spLocks noGrp="1"/>
          </p:cNvSpPr>
          <p:nvPr>
            <p:ph type="title"/>
          </p:nvPr>
        </p:nvSpPr>
        <p:spPr>
          <a:xfrm>
            <a:off x="651840" y="-87480"/>
            <a:ext cx="10701600" cy="13252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8" name="Google Shape;68;p17"/>
          <p:cNvSpPr txBox="1">
            <a:spLocks noGrp="1"/>
          </p:cNvSpPr>
          <p:nvPr>
            <p:ph type="subTitle" idx="1"/>
          </p:nvPr>
        </p:nvSpPr>
        <p:spPr>
          <a:xfrm>
            <a:off x="651840" y="1346040"/>
            <a:ext cx="10701600" cy="49016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pPr marL="0" lvl="0" indent="0" algn="r" rtl="0">
                <a:spcBef>
                  <a:spcPts val="0"/>
                </a:spcBef>
                <a:spcAft>
                  <a:spcPts val="0"/>
                </a:spcAft>
                <a:buNone/>
              </a:pP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pPr marL="0" lvl="0" indent="0" algn="r" rtl="0">
                <a:spcBef>
                  <a:spcPts val="0"/>
                </a:spcBef>
                <a:spcAft>
                  <a:spcPts val="0"/>
                </a:spcAft>
                <a:buNone/>
              </a:pP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Welcome">
  <p:cSld name="Welcome">
    <p:spTree>
      <p:nvGrpSpPr>
        <p:cNvPr id="1" name="Shape 50"/>
        <p:cNvGrpSpPr/>
        <p:nvPr/>
      </p:nvGrpSpPr>
      <p:grpSpPr>
        <a:xfrm>
          <a:off x="0" y="0"/>
          <a:ext cx="0" cy="0"/>
          <a:chOff x="0" y="0"/>
          <a:chExt cx="0" cy="0"/>
        </a:xfrm>
      </p:grpSpPr>
      <p:sp>
        <p:nvSpPr>
          <p:cNvPr id="51" name="Google Shape;51;p13"/>
          <p:cNvSpPr txBox="1"/>
          <p:nvPr/>
        </p:nvSpPr>
        <p:spPr>
          <a:xfrm>
            <a:off x="-1195" y="3672"/>
            <a:ext cx="12192000" cy="1596800"/>
          </a:xfrm>
          <a:prstGeom prst="rect">
            <a:avLst/>
          </a:prstGeom>
          <a:solidFill>
            <a:schemeClr val="lt1"/>
          </a:solidFill>
          <a:ln>
            <a:noFill/>
          </a:ln>
        </p:spPr>
        <p:txBody>
          <a:bodyPr spcFirstLastPara="1" wrap="square" lIns="121900" tIns="60933" rIns="121900" bIns="60933" anchor="ctr" anchorCtr="0">
            <a:noAutofit/>
          </a:bodyPr>
          <a:lstStyle/>
          <a:p>
            <a:pPr marL="0" marR="0" lvl="0" indent="0" algn="l" rtl="0">
              <a:spcBef>
                <a:spcPts val="0"/>
              </a:spcBef>
              <a:spcAft>
                <a:spcPts val="0"/>
              </a:spcAft>
              <a:buClr>
                <a:srgbClr val="C00000"/>
              </a:buClr>
              <a:buSzPts val="1400"/>
              <a:buFont typeface="Arial"/>
              <a:buNone/>
            </a:pPr>
            <a:r>
              <a:rPr lang="vi" sz="1900" b="1" i="0" u="none" strike="noStrike" cap="none">
                <a:solidFill>
                  <a:srgbClr val="C00000"/>
                </a:solidFill>
                <a:latin typeface="Arial"/>
                <a:ea typeface="Arial"/>
                <a:cs typeface="Arial"/>
                <a:sym typeface="Arial"/>
              </a:rPr>
              <a:t>	          </a:t>
            </a:r>
            <a:r>
              <a:rPr lang="vi" sz="1900" b="1" i="0" u="none" strike="noStrike" cap="none">
                <a:solidFill>
                  <a:schemeClr val="dk1"/>
                </a:solidFill>
                <a:latin typeface="Arial"/>
                <a:ea typeface="Arial"/>
                <a:cs typeface="Arial"/>
                <a:sym typeface="Arial"/>
              </a:rPr>
              <a:t>TRƯỜNG ĐẠI HỌC BÁCH KHOA HÀ NỘI</a:t>
            </a:r>
            <a:endParaRPr/>
          </a:p>
          <a:p>
            <a:pPr marL="0" marR="0" lvl="0" indent="0" algn="l" rtl="0">
              <a:spcBef>
                <a:spcPts val="0"/>
              </a:spcBef>
              <a:spcAft>
                <a:spcPts val="0"/>
              </a:spcAft>
              <a:buClr>
                <a:srgbClr val="C00000"/>
              </a:buClr>
              <a:buSzPts val="1050"/>
              <a:buFont typeface="Arial"/>
              <a:buNone/>
            </a:pPr>
            <a:r>
              <a:rPr lang="vi" sz="1400" b="1" i="0" u="none" strike="noStrike" cap="none">
                <a:solidFill>
                  <a:srgbClr val="C00000"/>
                </a:solidFill>
                <a:latin typeface="Arial"/>
                <a:ea typeface="Arial"/>
                <a:cs typeface="Arial"/>
                <a:sym typeface="Arial"/>
              </a:rPr>
              <a:t>	              </a:t>
            </a:r>
            <a:r>
              <a:rPr lang="vi" sz="1400" b="0" i="0" u="none" strike="noStrike" cap="none">
                <a:solidFill>
                  <a:srgbClr val="7F7F7F"/>
                </a:solidFill>
                <a:latin typeface="Arial"/>
                <a:ea typeface="Arial"/>
                <a:cs typeface="Arial"/>
                <a:sym typeface="Arial"/>
              </a:rPr>
              <a:t>HANOI UNIVERSITY OF SCIENCE AND TECHNOLOGY</a:t>
            </a:r>
            <a:endParaRPr/>
          </a:p>
        </p:txBody>
      </p:sp>
      <p:pic>
        <p:nvPicPr>
          <p:cNvPr id="52" name="Google Shape;52;p13"/>
          <p:cNvPicPr preferRelativeResize="0"/>
          <p:nvPr/>
        </p:nvPicPr>
        <p:blipFill rotWithShape="1">
          <a:blip r:embed="rId2">
            <a:alphaModFix/>
          </a:blip>
          <a:srcRect/>
          <a:stretch/>
        </p:blipFill>
        <p:spPr>
          <a:xfrm>
            <a:off x="406400" y="327984"/>
            <a:ext cx="1320800" cy="971088"/>
          </a:xfrm>
          <a:prstGeom prst="rect">
            <a:avLst/>
          </a:prstGeom>
          <a:noFill/>
          <a:ln>
            <a:noFill/>
          </a:ln>
        </p:spPr>
      </p:pic>
      <p:pic>
        <p:nvPicPr>
          <p:cNvPr id="53" name="Google Shape;53;p13" descr="pp1.jpg"/>
          <p:cNvPicPr preferRelativeResize="0"/>
          <p:nvPr/>
        </p:nvPicPr>
        <p:blipFill rotWithShape="1">
          <a:blip r:embed="rId3">
            <a:alphaModFix/>
          </a:blip>
          <a:srcRect t="45554"/>
          <a:stretch/>
        </p:blipFill>
        <p:spPr>
          <a:xfrm>
            <a:off x="1196" y="4114800"/>
            <a:ext cx="12189609" cy="27432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838200" y="146843"/>
            <a:ext cx="10515600" cy="13256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body" idx="1"/>
          </p:nvPr>
        </p:nvSpPr>
        <p:spPr>
          <a:xfrm>
            <a:off x="838200" y="1593851"/>
            <a:ext cx="10515600" cy="4483200"/>
          </a:xfrm>
          <a:prstGeom prst="rect">
            <a:avLst/>
          </a:prstGeom>
          <a:noFill/>
          <a:ln>
            <a:noFill/>
          </a:ln>
        </p:spPr>
        <p:txBody>
          <a:bodyPr spcFirstLastPara="1" wrap="square" lIns="91425" tIns="45700" rIns="91425" bIns="45700" anchor="t" anchorCtr="0">
            <a:normAutofit/>
          </a:bodyPr>
          <a:lstStyle>
            <a:lvl1pPr marL="609585" lvl="0" indent="-457189" algn="l" rtl="0">
              <a:lnSpc>
                <a:spcPct val="90000"/>
              </a:lnSpc>
              <a:spcBef>
                <a:spcPts val="1333"/>
              </a:spcBef>
              <a:spcAft>
                <a:spcPts val="0"/>
              </a:spcAft>
              <a:buClr>
                <a:schemeClr val="dk1"/>
              </a:buClr>
              <a:buSzPts val="1800"/>
              <a:buChar char="●"/>
              <a:defRPr/>
            </a:lvl1pPr>
            <a:lvl2pPr marL="1219170" lvl="1" indent="-457189" algn="l" rtl="0">
              <a:lnSpc>
                <a:spcPct val="90000"/>
              </a:lnSpc>
              <a:spcBef>
                <a:spcPts val="1600"/>
              </a:spcBef>
              <a:spcAft>
                <a:spcPts val="0"/>
              </a:spcAft>
              <a:buClr>
                <a:schemeClr val="dk1"/>
              </a:buClr>
              <a:buSzPts val="1800"/>
              <a:buChar char="○"/>
              <a:defRPr/>
            </a:lvl2pPr>
            <a:lvl3pPr marL="1828754" lvl="2" indent="-457189" algn="l" rtl="0">
              <a:lnSpc>
                <a:spcPct val="90000"/>
              </a:lnSpc>
              <a:spcBef>
                <a:spcPts val="1600"/>
              </a:spcBef>
              <a:spcAft>
                <a:spcPts val="0"/>
              </a:spcAft>
              <a:buClr>
                <a:schemeClr val="dk1"/>
              </a:buClr>
              <a:buSzPts val="1800"/>
              <a:buChar char="■"/>
              <a:defRPr/>
            </a:lvl3pPr>
            <a:lvl4pPr marL="2438339" lvl="3" indent="-457189" algn="l" rtl="0">
              <a:lnSpc>
                <a:spcPct val="90000"/>
              </a:lnSpc>
              <a:spcBef>
                <a:spcPts val="1600"/>
              </a:spcBef>
              <a:spcAft>
                <a:spcPts val="0"/>
              </a:spcAft>
              <a:buClr>
                <a:schemeClr val="dk1"/>
              </a:buClr>
              <a:buSzPts val="1800"/>
              <a:buChar char="●"/>
              <a:defRPr/>
            </a:lvl4pPr>
            <a:lvl5pPr marL="3047924" lvl="4" indent="-457189" algn="l" rtl="0">
              <a:lnSpc>
                <a:spcPct val="90000"/>
              </a:lnSpc>
              <a:spcBef>
                <a:spcPts val="1600"/>
              </a:spcBef>
              <a:spcAft>
                <a:spcPts val="0"/>
              </a:spcAft>
              <a:buClr>
                <a:schemeClr val="dk1"/>
              </a:buClr>
              <a:buSzPts val="1800"/>
              <a:buChar char="○"/>
              <a:defRPr/>
            </a:lvl5pPr>
            <a:lvl6pPr marL="3657509" lvl="5" indent="-457189" algn="l" rtl="0">
              <a:lnSpc>
                <a:spcPct val="90000"/>
              </a:lnSpc>
              <a:spcBef>
                <a:spcPts val="1600"/>
              </a:spcBef>
              <a:spcAft>
                <a:spcPts val="0"/>
              </a:spcAft>
              <a:buClr>
                <a:schemeClr val="dk1"/>
              </a:buClr>
              <a:buSzPts val="1800"/>
              <a:buChar char="■"/>
              <a:defRPr/>
            </a:lvl6pPr>
            <a:lvl7pPr marL="4267093" lvl="6" indent="-457189" algn="l" rtl="0">
              <a:lnSpc>
                <a:spcPct val="90000"/>
              </a:lnSpc>
              <a:spcBef>
                <a:spcPts val="1600"/>
              </a:spcBef>
              <a:spcAft>
                <a:spcPts val="0"/>
              </a:spcAft>
              <a:buClr>
                <a:schemeClr val="dk1"/>
              </a:buClr>
              <a:buSzPts val="1800"/>
              <a:buChar char="●"/>
              <a:defRPr/>
            </a:lvl7pPr>
            <a:lvl8pPr marL="4876678" lvl="7" indent="-457189" algn="l" rtl="0">
              <a:lnSpc>
                <a:spcPct val="90000"/>
              </a:lnSpc>
              <a:spcBef>
                <a:spcPts val="1600"/>
              </a:spcBef>
              <a:spcAft>
                <a:spcPts val="0"/>
              </a:spcAft>
              <a:buClr>
                <a:schemeClr val="dk1"/>
              </a:buClr>
              <a:buSzPts val="1800"/>
              <a:buChar char="○"/>
              <a:defRPr/>
            </a:lvl8pPr>
            <a:lvl9pPr marL="5486263" lvl="8" indent="-457189" algn="l" rtl="0">
              <a:lnSpc>
                <a:spcPct val="90000"/>
              </a:lnSpc>
              <a:spcBef>
                <a:spcPts val="1600"/>
              </a:spcBef>
              <a:spcAft>
                <a:spcPts val="1600"/>
              </a:spcAft>
              <a:buClr>
                <a:schemeClr val="dk1"/>
              </a:buClr>
              <a:buSzPts val="1800"/>
              <a:buChar char="■"/>
              <a:defRPr/>
            </a:lvl9pPr>
          </a:lstStyle>
          <a:p>
            <a:endParaRPr/>
          </a:p>
        </p:txBody>
      </p:sp>
      <p:sp>
        <p:nvSpPr>
          <p:cNvPr id="57" name="Google Shape;57;p14"/>
          <p:cNvSpPr txBox="1">
            <a:spLocks noGrp="1"/>
          </p:cNvSpPr>
          <p:nvPr>
            <p:ph type="dt" idx="10"/>
          </p:nvPr>
        </p:nvSpPr>
        <p:spPr>
          <a:xfrm>
            <a:off x="8610600" y="6141245"/>
            <a:ext cx="2743200" cy="3652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9829800" y="6413501"/>
            <a:ext cx="1524000" cy="3652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vi"/>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9"/>
        <p:cNvGrpSpPr/>
        <p:nvPr/>
      </p:nvGrpSpPr>
      <p:grpSpPr>
        <a:xfrm>
          <a:off x="0" y="0"/>
          <a:ext cx="0" cy="0"/>
          <a:chOff x="0" y="0"/>
          <a:chExt cx="0" cy="0"/>
        </a:xfrm>
      </p:grpSpPr>
      <p:sp>
        <p:nvSpPr>
          <p:cNvPr id="70" name="Google Shape;70;p18"/>
          <p:cNvSpPr txBox="1">
            <a:spLocks noGrp="1"/>
          </p:cNvSpPr>
          <p:nvPr>
            <p:ph type="title"/>
          </p:nvPr>
        </p:nvSpPr>
        <p:spPr>
          <a:xfrm>
            <a:off x="651840" y="-87480"/>
            <a:ext cx="10701600" cy="13252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1" name="Google Shape;71;p18"/>
          <p:cNvSpPr txBox="1">
            <a:spLocks noGrp="1"/>
          </p:cNvSpPr>
          <p:nvPr>
            <p:ph type="body" idx="1"/>
          </p:nvPr>
        </p:nvSpPr>
        <p:spPr>
          <a:xfrm>
            <a:off x="651840" y="1346040"/>
            <a:ext cx="10701600" cy="4901600"/>
          </a:xfrm>
          <a:prstGeom prst="rect">
            <a:avLst/>
          </a:prstGeom>
          <a:noFill/>
          <a:ln>
            <a:noFill/>
          </a:ln>
        </p:spPr>
        <p:txBody>
          <a:bodyPr spcFirstLastPara="1" wrap="square" lIns="91425" tIns="45700" rIns="91425" bIns="45700" anchor="t" anchorCtr="0">
            <a:noAutofit/>
          </a:bodyPr>
          <a:lstStyle>
            <a:lvl1pPr marL="609585" lvl="0" indent="-304792" algn="l" rtl="0">
              <a:spcBef>
                <a:spcPts val="0"/>
              </a:spcBef>
              <a:spcAft>
                <a:spcPts val="0"/>
              </a:spcAft>
              <a:buSzPts val="1400"/>
              <a:buNone/>
              <a:defRPr/>
            </a:lvl1pPr>
            <a:lvl2pPr marL="1219170" lvl="1" indent="-304792" algn="l" rtl="0">
              <a:spcBef>
                <a:spcPts val="0"/>
              </a:spcBef>
              <a:spcAft>
                <a:spcPts val="0"/>
              </a:spcAft>
              <a:buSzPts val="1400"/>
              <a:buNone/>
              <a:defRPr/>
            </a:lvl2pPr>
            <a:lvl3pPr marL="1828754" lvl="2" indent="-304792" algn="l" rtl="0">
              <a:spcBef>
                <a:spcPts val="0"/>
              </a:spcBef>
              <a:spcAft>
                <a:spcPts val="0"/>
              </a:spcAft>
              <a:buSzPts val="1400"/>
              <a:buNone/>
              <a:defRPr/>
            </a:lvl3pPr>
            <a:lvl4pPr marL="2438339" lvl="3" indent="-304792" algn="l" rtl="0">
              <a:spcBef>
                <a:spcPts val="0"/>
              </a:spcBef>
              <a:spcAft>
                <a:spcPts val="0"/>
              </a:spcAft>
              <a:buSzPts val="1400"/>
              <a:buNone/>
              <a:defRPr/>
            </a:lvl4pPr>
            <a:lvl5pPr marL="3047924" lvl="4" indent="-304792" algn="l" rtl="0">
              <a:spcBef>
                <a:spcPts val="0"/>
              </a:spcBef>
              <a:spcAft>
                <a:spcPts val="0"/>
              </a:spcAft>
              <a:buSzPts val="1400"/>
              <a:buNone/>
              <a:defRPr/>
            </a:lvl5pPr>
            <a:lvl6pPr marL="3657509" lvl="5" indent="-304792" algn="l" rtl="0">
              <a:spcBef>
                <a:spcPts val="0"/>
              </a:spcBef>
              <a:spcAft>
                <a:spcPts val="0"/>
              </a:spcAft>
              <a:buSzPts val="1400"/>
              <a:buNone/>
              <a:defRPr/>
            </a:lvl6pPr>
            <a:lvl7pPr marL="4267093" lvl="6" indent="-304792" algn="l" rtl="0">
              <a:spcBef>
                <a:spcPts val="0"/>
              </a:spcBef>
              <a:spcAft>
                <a:spcPts val="0"/>
              </a:spcAft>
              <a:buSzPts val="1400"/>
              <a:buNone/>
              <a:defRPr/>
            </a:lvl7pPr>
            <a:lvl8pPr marL="4876678" lvl="7" indent="-304792" algn="l" rtl="0">
              <a:spcBef>
                <a:spcPts val="0"/>
              </a:spcBef>
              <a:spcAft>
                <a:spcPts val="0"/>
              </a:spcAft>
              <a:buSzPts val="1400"/>
              <a:buNone/>
              <a:defRPr/>
            </a:lvl8pPr>
            <a:lvl9pPr marL="5486263" lvl="8" indent="-304792" algn="l" rtl="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651840" y="-87480"/>
            <a:ext cx="10701600" cy="13252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4" name="Google Shape;74;p19"/>
          <p:cNvSpPr txBox="1">
            <a:spLocks noGrp="1"/>
          </p:cNvSpPr>
          <p:nvPr>
            <p:ph type="body" idx="1"/>
          </p:nvPr>
        </p:nvSpPr>
        <p:spPr>
          <a:xfrm>
            <a:off x="651840" y="1346040"/>
            <a:ext cx="5222000" cy="4901600"/>
          </a:xfrm>
          <a:prstGeom prst="rect">
            <a:avLst/>
          </a:prstGeom>
          <a:noFill/>
          <a:ln>
            <a:noFill/>
          </a:ln>
        </p:spPr>
        <p:txBody>
          <a:bodyPr spcFirstLastPara="1" wrap="square" lIns="91425" tIns="45700" rIns="91425" bIns="45700" anchor="t" anchorCtr="0">
            <a:noAutofit/>
          </a:bodyPr>
          <a:lstStyle>
            <a:lvl1pPr marL="609585" lvl="0" indent="-304792" algn="l" rtl="0">
              <a:spcBef>
                <a:spcPts val="0"/>
              </a:spcBef>
              <a:spcAft>
                <a:spcPts val="0"/>
              </a:spcAft>
              <a:buSzPts val="1400"/>
              <a:buNone/>
              <a:defRPr/>
            </a:lvl1pPr>
            <a:lvl2pPr marL="1219170" lvl="1" indent="-304792" algn="l" rtl="0">
              <a:spcBef>
                <a:spcPts val="0"/>
              </a:spcBef>
              <a:spcAft>
                <a:spcPts val="0"/>
              </a:spcAft>
              <a:buSzPts val="1400"/>
              <a:buNone/>
              <a:defRPr/>
            </a:lvl2pPr>
            <a:lvl3pPr marL="1828754" lvl="2" indent="-304792" algn="l" rtl="0">
              <a:spcBef>
                <a:spcPts val="0"/>
              </a:spcBef>
              <a:spcAft>
                <a:spcPts val="0"/>
              </a:spcAft>
              <a:buSzPts val="1400"/>
              <a:buNone/>
              <a:defRPr/>
            </a:lvl3pPr>
            <a:lvl4pPr marL="2438339" lvl="3" indent="-304792" algn="l" rtl="0">
              <a:spcBef>
                <a:spcPts val="0"/>
              </a:spcBef>
              <a:spcAft>
                <a:spcPts val="0"/>
              </a:spcAft>
              <a:buSzPts val="1400"/>
              <a:buNone/>
              <a:defRPr/>
            </a:lvl4pPr>
            <a:lvl5pPr marL="3047924" lvl="4" indent="-304792" algn="l" rtl="0">
              <a:spcBef>
                <a:spcPts val="0"/>
              </a:spcBef>
              <a:spcAft>
                <a:spcPts val="0"/>
              </a:spcAft>
              <a:buSzPts val="1400"/>
              <a:buNone/>
              <a:defRPr/>
            </a:lvl5pPr>
            <a:lvl6pPr marL="3657509" lvl="5" indent="-304792" algn="l" rtl="0">
              <a:spcBef>
                <a:spcPts val="0"/>
              </a:spcBef>
              <a:spcAft>
                <a:spcPts val="0"/>
              </a:spcAft>
              <a:buSzPts val="1400"/>
              <a:buNone/>
              <a:defRPr/>
            </a:lvl6pPr>
            <a:lvl7pPr marL="4267093" lvl="6" indent="-304792" algn="l" rtl="0">
              <a:spcBef>
                <a:spcPts val="0"/>
              </a:spcBef>
              <a:spcAft>
                <a:spcPts val="0"/>
              </a:spcAft>
              <a:buSzPts val="1400"/>
              <a:buNone/>
              <a:defRPr/>
            </a:lvl7pPr>
            <a:lvl8pPr marL="4876678" lvl="7" indent="-304792" algn="l" rtl="0">
              <a:spcBef>
                <a:spcPts val="0"/>
              </a:spcBef>
              <a:spcAft>
                <a:spcPts val="0"/>
              </a:spcAft>
              <a:buSzPts val="1400"/>
              <a:buNone/>
              <a:defRPr/>
            </a:lvl8pPr>
            <a:lvl9pPr marL="5486263" lvl="8" indent="-304792" algn="l" rtl="0">
              <a:spcBef>
                <a:spcPts val="0"/>
              </a:spcBef>
              <a:spcAft>
                <a:spcPts val="0"/>
              </a:spcAft>
              <a:buSzPts val="1400"/>
              <a:buNone/>
              <a:defRPr/>
            </a:lvl9pPr>
          </a:lstStyle>
          <a:p>
            <a:endParaRPr/>
          </a:p>
        </p:txBody>
      </p:sp>
      <p:sp>
        <p:nvSpPr>
          <p:cNvPr id="75" name="Google Shape;75;p19"/>
          <p:cNvSpPr txBox="1">
            <a:spLocks noGrp="1"/>
          </p:cNvSpPr>
          <p:nvPr>
            <p:ph type="body" idx="2"/>
          </p:nvPr>
        </p:nvSpPr>
        <p:spPr>
          <a:xfrm>
            <a:off x="6135360" y="1346040"/>
            <a:ext cx="5222000" cy="4901600"/>
          </a:xfrm>
          <a:prstGeom prst="rect">
            <a:avLst/>
          </a:prstGeom>
          <a:noFill/>
          <a:ln>
            <a:noFill/>
          </a:ln>
        </p:spPr>
        <p:txBody>
          <a:bodyPr spcFirstLastPara="1" wrap="square" lIns="91425" tIns="45700" rIns="91425" bIns="45700" anchor="t" anchorCtr="0">
            <a:noAutofit/>
          </a:bodyPr>
          <a:lstStyle>
            <a:lvl1pPr marL="609585" lvl="0" indent="-304792" algn="l" rtl="0">
              <a:spcBef>
                <a:spcPts val="0"/>
              </a:spcBef>
              <a:spcAft>
                <a:spcPts val="0"/>
              </a:spcAft>
              <a:buSzPts val="1400"/>
              <a:buNone/>
              <a:defRPr/>
            </a:lvl1pPr>
            <a:lvl2pPr marL="1219170" lvl="1" indent="-304792" algn="l" rtl="0">
              <a:spcBef>
                <a:spcPts val="0"/>
              </a:spcBef>
              <a:spcAft>
                <a:spcPts val="0"/>
              </a:spcAft>
              <a:buSzPts val="1400"/>
              <a:buNone/>
              <a:defRPr/>
            </a:lvl2pPr>
            <a:lvl3pPr marL="1828754" lvl="2" indent="-304792" algn="l" rtl="0">
              <a:spcBef>
                <a:spcPts val="0"/>
              </a:spcBef>
              <a:spcAft>
                <a:spcPts val="0"/>
              </a:spcAft>
              <a:buSzPts val="1400"/>
              <a:buNone/>
              <a:defRPr/>
            </a:lvl3pPr>
            <a:lvl4pPr marL="2438339" lvl="3" indent="-304792" algn="l" rtl="0">
              <a:spcBef>
                <a:spcPts val="0"/>
              </a:spcBef>
              <a:spcAft>
                <a:spcPts val="0"/>
              </a:spcAft>
              <a:buSzPts val="1400"/>
              <a:buNone/>
              <a:defRPr/>
            </a:lvl4pPr>
            <a:lvl5pPr marL="3047924" lvl="4" indent="-304792" algn="l" rtl="0">
              <a:spcBef>
                <a:spcPts val="0"/>
              </a:spcBef>
              <a:spcAft>
                <a:spcPts val="0"/>
              </a:spcAft>
              <a:buSzPts val="1400"/>
              <a:buNone/>
              <a:defRPr/>
            </a:lvl5pPr>
            <a:lvl6pPr marL="3657509" lvl="5" indent="-304792" algn="l" rtl="0">
              <a:spcBef>
                <a:spcPts val="0"/>
              </a:spcBef>
              <a:spcAft>
                <a:spcPts val="0"/>
              </a:spcAft>
              <a:buSzPts val="1400"/>
              <a:buNone/>
              <a:defRPr/>
            </a:lvl6pPr>
            <a:lvl7pPr marL="4267093" lvl="6" indent="-304792" algn="l" rtl="0">
              <a:spcBef>
                <a:spcPts val="0"/>
              </a:spcBef>
              <a:spcAft>
                <a:spcPts val="0"/>
              </a:spcAft>
              <a:buSzPts val="1400"/>
              <a:buNone/>
              <a:defRPr/>
            </a:lvl7pPr>
            <a:lvl8pPr marL="4876678" lvl="7" indent="-304792" algn="l" rtl="0">
              <a:spcBef>
                <a:spcPts val="0"/>
              </a:spcBef>
              <a:spcAft>
                <a:spcPts val="0"/>
              </a:spcAft>
              <a:buSzPts val="1400"/>
              <a:buNone/>
              <a:defRPr/>
            </a:lvl8pPr>
            <a:lvl9pPr marL="5486263" lvl="8" indent="-304792" algn="l" rtl="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p20"/>
          <p:cNvSpPr txBox="1">
            <a:spLocks noGrp="1"/>
          </p:cNvSpPr>
          <p:nvPr>
            <p:ph type="title"/>
          </p:nvPr>
        </p:nvSpPr>
        <p:spPr>
          <a:xfrm>
            <a:off x="651840" y="-87480"/>
            <a:ext cx="10701600" cy="13252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8"/>
        <p:cNvGrpSpPr/>
        <p:nvPr/>
      </p:nvGrpSpPr>
      <p:grpSpPr>
        <a:xfrm>
          <a:off x="0" y="0"/>
          <a:ext cx="0" cy="0"/>
          <a:chOff x="0" y="0"/>
          <a:chExt cx="0" cy="0"/>
        </a:xfrm>
      </p:grpSpPr>
      <p:sp>
        <p:nvSpPr>
          <p:cNvPr id="79" name="Google Shape;79;p21"/>
          <p:cNvSpPr txBox="1">
            <a:spLocks noGrp="1"/>
          </p:cNvSpPr>
          <p:nvPr>
            <p:ph type="subTitle" idx="1"/>
          </p:nvPr>
        </p:nvSpPr>
        <p:spPr>
          <a:xfrm>
            <a:off x="651840" y="-87480"/>
            <a:ext cx="10701600" cy="61440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0"/>
        <p:cNvGrpSpPr/>
        <p:nvPr/>
      </p:nvGrpSpPr>
      <p:grpSpPr>
        <a:xfrm>
          <a:off x="0" y="0"/>
          <a:ext cx="0" cy="0"/>
          <a:chOff x="0" y="0"/>
          <a:chExt cx="0" cy="0"/>
        </a:xfrm>
      </p:grpSpPr>
      <p:sp>
        <p:nvSpPr>
          <p:cNvPr id="81" name="Google Shape;81;p22"/>
          <p:cNvSpPr txBox="1">
            <a:spLocks noGrp="1"/>
          </p:cNvSpPr>
          <p:nvPr>
            <p:ph type="title"/>
          </p:nvPr>
        </p:nvSpPr>
        <p:spPr>
          <a:xfrm>
            <a:off x="651840" y="-87480"/>
            <a:ext cx="10701600" cy="13252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22"/>
          <p:cNvSpPr txBox="1">
            <a:spLocks noGrp="1"/>
          </p:cNvSpPr>
          <p:nvPr>
            <p:ph type="body" idx="1"/>
          </p:nvPr>
        </p:nvSpPr>
        <p:spPr>
          <a:xfrm>
            <a:off x="651840" y="1346040"/>
            <a:ext cx="5222000" cy="2338000"/>
          </a:xfrm>
          <a:prstGeom prst="rect">
            <a:avLst/>
          </a:prstGeom>
          <a:noFill/>
          <a:ln>
            <a:noFill/>
          </a:ln>
        </p:spPr>
        <p:txBody>
          <a:bodyPr spcFirstLastPara="1" wrap="square" lIns="91425" tIns="45700" rIns="91425" bIns="45700" anchor="t" anchorCtr="0">
            <a:noAutofit/>
          </a:bodyPr>
          <a:lstStyle>
            <a:lvl1pPr marL="609585" lvl="0" indent="-304792" algn="l" rtl="0">
              <a:spcBef>
                <a:spcPts val="0"/>
              </a:spcBef>
              <a:spcAft>
                <a:spcPts val="0"/>
              </a:spcAft>
              <a:buSzPts val="1400"/>
              <a:buNone/>
              <a:defRPr/>
            </a:lvl1pPr>
            <a:lvl2pPr marL="1219170" lvl="1" indent="-304792" algn="l" rtl="0">
              <a:spcBef>
                <a:spcPts val="0"/>
              </a:spcBef>
              <a:spcAft>
                <a:spcPts val="0"/>
              </a:spcAft>
              <a:buSzPts val="1400"/>
              <a:buNone/>
              <a:defRPr/>
            </a:lvl2pPr>
            <a:lvl3pPr marL="1828754" lvl="2" indent="-304792" algn="l" rtl="0">
              <a:spcBef>
                <a:spcPts val="0"/>
              </a:spcBef>
              <a:spcAft>
                <a:spcPts val="0"/>
              </a:spcAft>
              <a:buSzPts val="1400"/>
              <a:buNone/>
              <a:defRPr/>
            </a:lvl3pPr>
            <a:lvl4pPr marL="2438339" lvl="3" indent="-304792" algn="l" rtl="0">
              <a:spcBef>
                <a:spcPts val="0"/>
              </a:spcBef>
              <a:spcAft>
                <a:spcPts val="0"/>
              </a:spcAft>
              <a:buSzPts val="1400"/>
              <a:buNone/>
              <a:defRPr/>
            </a:lvl4pPr>
            <a:lvl5pPr marL="3047924" lvl="4" indent="-304792" algn="l" rtl="0">
              <a:spcBef>
                <a:spcPts val="0"/>
              </a:spcBef>
              <a:spcAft>
                <a:spcPts val="0"/>
              </a:spcAft>
              <a:buSzPts val="1400"/>
              <a:buNone/>
              <a:defRPr/>
            </a:lvl5pPr>
            <a:lvl6pPr marL="3657509" lvl="5" indent="-304792" algn="l" rtl="0">
              <a:spcBef>
                <a:spcPts val="0"/>
              </a:spcBef>
              <a:spcAft>
                <a:spcPts val="0"/>
              </a:spcAft>
              <a:buSzPts val="1400"/>
              <a:buNone/>
              <a:defRPr/>
            </a:lvl6pPr>
            <a:lvl7pPr marL="4267093" lvl="6" indent="-304792" algn="l" rtl="0">
              <a:spcBef>
                <a:spcPts val="0"/>
              </a:spcBef>
              <a:spcAft>
                <a:spcPts val="0"/>
              </a:spcAft>
              <a:buSzPts val="1400"/>
              <a:buNone/>
              <a:defRPr/>
            </a:lvl7pPr>
            <a:lvl8pPr marL="4876678" lvl="7" indent="-304792" algn="l" rtl="0">
              <a:spcBef>
                <a:spcPts val="0"/>
              </a:spcBef>
              <a:spcAft>
                <a:spcPts val="0"/>
              </a:spcAft>
              <a:buSzPts val="1400"/>
              <a:buNone/>
              <a:defRPr/>
            </a:lvl8pPr>
            <a:lvl9pPr marL="5486263" lvl="8" indent="-304792" algn="l" rtl="0">
              <a:spcBef>
                <a:spcPts val="0"/>
              </a:spcBef>
              <a:spcAft>
                <a:spcPts val="0"/>
              </a:spcAft>
              <a:buSzPts val="1400"/>
              <a:buNone/>
              <a:defRPr/>
            </a:lvl9pPr>
          </a:lstStyle>
          <a:p>
            <a:endParaRPr/>
          </a:p>
        </p:txBody>
      </p:sp>
      <p:sp>
        <p:nvSpPr>
          <p:cNvPr id="83" name="Google Shape;83;p22"/>
          <p:cNvSpPr txBox="1">
            <a:spLocks noGrp="1"/>
          </p:cNvSpPr>
          <p:nvPr>
            <p:ph type="body" idx="2"/>
          </p:nvPr>
        </p:nvSpPr>
        <p:spPr>
          <a:xfrm>
            <a:off x="6135360" y="1346040"/>
            <a:ext cx="5222000" cy="4901600"/>
          </a:xfrm>
          <a:prstGeom prst="rect">
            <a:avLst/>
          </a:prstGeom>
          <a:noFill/>
          <a:ln>
            <a:noFill/>
          </a:ln>
        </p:spPr>
        <p:txBody>
          <a:bodyPr spcFirstLastPara="1" wrap="square" lIns="91425" tIns="45700" rIns="91425" bIns="45700" anchor="t" anchorCtr="0">
            <a:noAutofit/>
          </a:bodyPr>
          <a:lstStyle>
            <a:lvl1pPr marL="609585" lvl="0" indent="-304792" algn="l" rtl="0">
              <a:spcBef>
                <a:spcPts val="0"/>
              </a:spcBef>
              <a:spcAft>
                <a:spcPts val="0"/>
              </a:spcAft>
              <a:buSzPts val="1400"/>
              <a:buNone/>
              <a:defRPr/>
            </a:lvl1pPr>
            <a:lvl2pPr marL="1219170" lvl="1" indent="-304792" algn="l" rtl="0">
              <a:spcBef>
                <a:spcPts val="0"/>
              </a:spcBef>
              <a:spcAft>
                <a:spcPts val="0"/>
              </a:spcAft>
              <a:buSzPts val="1400"/>
              <a:buNone/>
              <a:defRPr/>
            </a:lvl2pPr>
            <a:lvl3pPr marL="1828754" lvl="2" indent="-304792" algn="l" rtl="0">
              <a:spcBef>
                <a:spcPts val="0"/>
              </a:spcBef>
              <a:spcAft>
                <a:spcPts val="0"/>
              </a:spcAft>
              <a:buSzPts val="1400"/>
              <a:buNone/>
              <a:defRPr/>
            </a:lvl3pPr>
            <a:lvl4pPr marL="2438339" lvl="3" indent="-304792" algn="l" rtl="0">
              <a:spcBef>
                <a:spcPts val="0"/>
              </a:spcBef>
              <a:spcAft>
                <a:spcPts val="0"/>
              </a:spcAft>
              <a:buSzPts val="1400"/>
              <a:buNone/>
              <a:defRPr/>
            </a:lvl4pPr>
            <a:lvl5pPr marL="3047924" lvl="4" indent="-304792" algn="l" rtl="0">
              <a:spcBef>
                <a:spcPts val="0"/>
              </a:spcBef>
              <a:spcAft>
                <a:spcPts val="0"/>
              </a:spcAft>
              <a:buSzPts val="1400"/>
              <a:buNone/>
              <a:defRPr/>
            </a:lvl5pPr>
            <a:lvl6pPr marL="3657509" lvl="5" indent="-304792" algn="l" rtl="0">
              <a:spcBef>
                <a:spcPts val="0"/>
              </a:spcBef>
              <a:spcAft>
                <a:spcPts val="0"/>
              </a:spcAft>
              <a:buSzPts val="1400"/>
              <a:buNone/>
              <a:defRPr/>
            </a:lvl6pPr>
            <a:lvl7pPr marL="4267093" lvl="6" indent="-304792" algn="l" rtl="0">
              <a:spcBef>
                <a:spcPts val="0"/>
              </a:spcBef>
              <a:spcAft>
                <a:spcPts val="0"/>
              </a:spcAft>
              <a:buSzPts val="1400"/>
              <a:buNone/>
              <a:defRPr/>
            </a:lvl7pPr>
            <a:lvl8pPr marL="4876678" lvl="7" indent="-304792" algn="l" rtl="0">
              <a:spcBef>
                <a:spcPts val="0"/>
              </a:spcBef>
              <a:spcAft>
                <a:spcPts val="0"/>
              </a:spcAft>
              <a:buSzPts val="1400"/>
              <a:buNone/>
              <a:defRPr/>
            </a:lvl8pPr>
            <a:lvl9pPr marL="5486263" lvl="8" indent="-304792" algn="l" rtl="0">
              <a:spcBef>
                <a:spcPts val="0"/>
              </a:spcBef>
              <a:spcAft>
                <a:spcPts val="0"/>
              </a:spcAft>
              <a:buSzPts val="1400"/>
              <a:buNone/>
              <a:defRPr/>
            </a:lvl9pPr>
          </a:lstStyle>
          <a:p>
            <a:endParaRPr/>
          </a:p>
        </p:txBody>
      </p:sp>
      <p:sp>
        <p:nvSpPr>
          <p:cNvPr id="84" name="Google Shape;84;p22"/>
          <p:cNvSpPr txBox="1">
            <a:spLocks noGrp="1"/>
          </p:cNvSpPr>
          <p:nvPr>
            <p:ph type="body" idx="3"/>
          </p:nvPr>
        </p:nvSpPr>
        <p:spPr>
          <a:xfrm>
            <a:off x="651840" y="3906360"/>
            <a:ext cx="5222000" cy="2338000"/>
          </a:xfrm>
          <a:prstGeom prst="rect">
            <a:avLst/>
          </a:prstGeom>
          <a:noFill/>
          <a:ln>
            <a:noFill/>
          </a:ln>
        </p:spPr>
        <p:txBody>
          <a:bodyPr spcFirstLastPara="1" wrap="square" lIns="91425" tIns="45700" rIns="91425" bIns="45700" anchor="t" anchorCtr="0">
            <a:noAutofit/>
          </a:bodyPr>
          <a:lstStyle>
            <a:lvl1pPr marL="609585" lvl="0" indent="-304792" algn="l" rtl="0">
              <a:spcBef>
                <a:spcPts val="0"/>
              </a:spcBef>
              <a:spcAft>
                <a:spcPts val="0"/>
              </a:spcAft>
              <a:buSzPts val="1400"/>
              <a:buNone/>
              <a:defRPr/>
            </a:lvl1pPr>
            <a:lvl2pPr marL="1219170" lvl="1" indent="-304792" algn="l" rtl="0">
              <a:spcBef>
                <a:spcPts val="0"/>
              </a:spcBef>
              <a:spcAft>
                <a:spcPts val="0"/>
              </a:spcAft>
              <a:buSzPts val="1400"/>
              <a:buNone/>
              <a:defRPr/>
            </a:lvl2pPr>
            <a:lvl3pPr marL="1828754" lvl="2" indent="-304792" algn="l" rtl="0">
              <a:spcBef>
                <a:spcPts val="0"/>
              </a:spcBef>
              <a:spcAft>
                <a:spcPts val="0"/>
              </a:spcAft>
              <a:buSzPts val="1400"/>
              <a:buNone/>
              <a:defRPr/>
            </a:lvl3pPr>
            <a:lvl4pPr marL="2438339" lvl="3" indent="-304792" algn="l" rtl="0">
              <a:spcBef>
                <a:spcPts val="0"/>
              </a:spcBef>
              <a:spcAft>
                <a:spcPts val="0"/>
              </a:spcAft>
              <a:buSzPts val="1400"/>
              <a:buNone/>
              <a:defRPr/>
            </a:lvl4pPr>
            <a:lvl5pPr marL="3047924" lvl="4" indent="-304792" algn="l" rtl="0">
              <a:spcBef>
                <a:spcPts val="0"/>
              </a:spcBef>
              <a:spcAft>
                <a:spcPts val="0"/>
              </a:spcAft>
              <a:buSzPts val="1400"/>
              <a:buNone/>
              <a:defRPr/>
            </a:lvl5pPr>
            <a:lvl6pPr marL="3657509" lvl="5" indent="-304792" algn="l" rtl="0">
              <a:spcBef>
                <a:spcPts val="0"/>
              </a:spcBef>
              <a:spcAft>
                <a:spcPts val="0"/>
              </a:spcAft>
              <a:buSzPts val="1400"/>
              <a:buNone/>
              <a:defRPr/>
            </a:lvl6pPr>
            <a:lvl7pPr marL="4267093" lvl="6" indent="-304792" algn="l" rtl="0">
              <a:spcBef>
                <a:spcPts val="0"/>
              </a:spcBef>
              <a:spcAft>
                <a:spcPts val="0"/>
              </a:spcAft>
              <a:buSzPts val="1400"/>
              <a:buNone/>
              <a:defRPr/>
            </a:lvl7pPr>
            <a:lvl8pPr marL="4876678" lvl="7" indent="-304792" algn="l" rtl="0">
              <a:spcBef>
                <a:spcPts val="0"/>
              </a:spcBef>
              <a:spcAft>
                <a:spcPts val="0"/>
              </a:spcAft>
              <a:buSzPts val="1400"/>
              <a:buNone/>
              <a:defRPr/>
            </a:lvl8pPr>
            <a:lvl9pPr marL="5486263" lvl="8" indent="-304792" algn="l" rtl="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5"/>
        <p:cNvGrpSpPr/>
        <p:nvPr/>
      </p:nvGrpSpPr>
      <p:grpSpPr>
        <a:xfrm>
          <a:off x="0" y="0"/>
          <a:ext cx="0" cy="0"/>
          <a:chOff x="0" y="0"/>
          <a:chExt cx="0" cy="0"/>
        </a:xfrm>
      </p:grpSpPr>
      <p:sp>
        <p:nvSpPr>
          <p:cNvPr id="86" name="Google Shape;86;p23"/>
          <p:cNvSpPr txBox="1">
            <a:spLocks noGrp="1"/>
          </p:cNvSpPr>
          <p:nvPr>
            <p:ph type="title"/>
          </p:nvPr>
        </p:nvSpPr>
        <p:spPr>
          <a:xfrm>
            <a:off x="651840" y="-87480"/>
            <a:ext cx="10701600" cy="13252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7" name="Google Shape;87;p23"/>
          <p:cNvSpPr txBox="1">
            <a:spLocks noGrp="1"/>
          </p:cNvSpPr>
          <p:nvPr>
            <p:ph type="body" idx="1"/>
          </p:nvPr>
        </p:nvSpPr>
        <p:spPr>
          <a:xfrm>
            <a:off x="651840" y="1346040"/>
            <a:ext cx="5222000" cy="4901600"/>
          </a:xfrm>
          <a:prstGeom prst="rect">
            <a:avLst/>
          </a:prstGeom>
          <a:noFill/>
          <a:ln>
            <a:noFill/>
          </a:ln>
        </p:spPr>
        <p:txBody>
          <a:bodyPr spcFirstLastPara="1" wrap="square" lIns="91425" tIns="45700" rIns="91425" bIns="45700" anchor="t" anchorCtr="0">
            <a:noAutofit/>
          </a:bodyPr>
          <a:lstStyle>
            <a:lvl1pPr marL="609585" lvl="0" indent="-304792" algn="l" rtl="0">
              <a:spcBef>
                <a:spcPts val="0"/>
              </a:spcBef>
              <a:spcAft>
                <a:spcPts val="0"/>
              </a:spcAft>
              <a:buSzPts val="1400"/>
              <a:buNone/>
              <a:defRPr/>
            </a:lvl1pPr>
            <a:lvl2pPr marL="1219170" lvl="1" indent="-304792" algn="l" rtl="0">
              <a:spcBef>
                <a:spcPts val="0"/>
              </a:spcBef>
              <a:spcAft>
                <a:spcPts val="0"/>
              </a:spcAft>
              <a:buSzPts val="1400"/>
              <a:buNone/>
              <a:defRPr/>
            </a:lvl2pPr>
            <a:lvl3pPr marL="1828754" lvl="2" indent="-304792" algn="l" rtl="0">
              <a:spcBef>
                <a:spcPts val="0"/>
              </a:spcBef>
              <a:spcAft>
                <a:spcPts val="0"/>
              </a:spcAft>
              <a:buSzPts val="1400"/>
              <a:buNone/>
              <a:defRPr/>
            </a:lvl3pPr>
            <a:lvl4pPr marL="2438339" lvl="3" indent="-304792" algn="l" rtl="0">
              <a:spcBef>
                <a:spcPts val="0"/>
              </a:spcBef>
              <a:spcAft>
                <a:spcPts val="0"/>
              </a:spcAft>
              <a:buSzPts val="1400"/>
              <a:buNone/>
              <a:defRPr/>
            </a:lvl4pPr>
            <a:lvl5pPr marL="3047924" lvl="4" indent="-304792" algn="l" rtl="0">
              <a:spcBef>
                <a:spcPts val="0"/>
              </a:spcBef>
              <a:spcAft>
                <a:spcPts val="0"/>
              </a:spcAft>
              <a:buSzPts val="1400"/>
              <a:buNone/>
              <a:defRPr/>
            </a:lvl5pPr>
            <a:lvl6pPr marL="3657509" lvl="5" indent="-304792" algn="l" rtl="0">
              <a:spcBef>
                <a:spcPts val="0"/>
              </a:spcBef>
              <a:spcAft>
                <a:spcPts val="0"/>
              </a:spcAft>
              <a:buSzPts val="1400"/>
              <a:buNone/>
              <a:defRPr/>
            </a:lvl6pPr>
            <a:lvl7pPr marL="4267093" lvl="6" indent="-304792" algn="l" rtl="0">
              <a:spcBef>
                <a:spcPts val="0"/>
              </a:spcBef>
              <a:spcAft>
                <a:spcPts val="0"/>
              </a:spcAft>
              <a:buSzPts val="1400"/>
              <a:buNone/>
              <a:defRPr/>
            </a:lvl7pPr>
            <a:lvl8pPr marL="4876678" lvl="7" indent="-304792" algn="l" rtl="0">
              <a:spcBef>
                <a:spcPts val="0"/>
              </a:spcBef>
              <a:spcAft>
                <a:spcPts val="0"/>
              </a:spcAft>
              <a:buSzPts val="1400"/>
              <a:buNone/>
              <a:defRPr/>
            </a:lvl8pPr>
            <a:lvl9pPr marL="5486263" lvl="8" indent="-304792" algn="l" rtl="0">
              <a:spcBef>
                <a:spcPts val="0"/>
              </a:spcBef>
              <a:spcAft>
                <a:spcPts val="0"/>
              </a:spcAft>
              <a:buSzPts val="1400"/>
              <a:buNone/>
              <a:defRPr/>
            </a:lvl9pPr>
          </a:lstStyle>
          <a:p>
            <a:endParaRPr/>
          </a:p>
        </p:txBody>
      </p:sp>
      <p:sp>
        <p:nvSpPr>
          <p:cNvPr id="88" name="Google Shape;88;p23"/>
          <p:cNvSpPr txBox="1">
            <a:spLocks noGrp="1"/>
          </p:cNvSpPr>
          <p:nvPr>
            <p:ph type="body" idx="2"/>
          </p:nvPr>
        </p:nvSpPr>
        <p:spPr>
          <a:xfrm>
            <a:off x="6135360" y="1346040"/>
            <a:ext cx="5222000" cy="2338000"/>
          </a:xfrm>
          <a:prstGeom prst="rect">
            <a:avLst/>
          </a:prstGeom>
          <a:noFill/>
          <a:ln>
            <a:noFill/>
          </a:ln>
        </p:spPr>
        <p:txBody>
          <a:bodyPr spcFirstLastPara="1" wrap="square" lIns="91425" tIns="45700" rIns="91425" bIns="45700" anchor="t" anchorCtr="0">
            <a:noAutofit/>
          </a:bodyPr>
          <a:lstStyle>
            <a:lvl1pPr marL="609585" lvl="0" indent="-304792" algn="l" rtl="0">
              <a:spcBef>
                <a:spcPts val="0"/>
              </a:spcBef>
              <a:spcAft>
                <a:spcPts val="0"/>
              </a:spcAft>
              <a:buSzPts val="1400"/>
              <a:buNone/>
              <a:defRPr/>
            </a:lvl1pPr>
            <a:lvl2pPr marL="1219170" lvl="1" indent="-304792" algn="l" rtl="0">
              <a:spcBef>
                <a:spcPts val="0"/>
              </a:spcBef>
              <a:spcAft>
                <a:spcPts val="0"/>
              </a:spcAft>
              <a:buSzPts val="1400"/>
              <a:buNone/>
              <a:defRPr/>
            </a:lvl2pPr>
            <a:lvl3pPr marL="1828754" lvl="2" indent="-304792" algn="l" rtl="0">
              <a:spcBef>
                <a:spcPts val="0"/>
              </a:spcBef>
              <a:spcAft>
                <a:spcPts val="0"/>
              </a:spcAft>
              <a:buSzPts val="1400"/>
              <a:buNone/>
              <a:defRPr/>
            </a:lvl3pPr>
            <a:lvl4pPr marL="2438339" lvl="3" indent="-304792" algn="l" rtl="0">
              <a:spcBef>
                <a:spcPts val="0"/>
              </a:spcBef>
              <a:spcAft>
                <a:spcPts val="0"/>
              </a:spcAft>
              <a:buSzPts val="1400"/>
              <a:buNone/>
              <a:defRPr/>
            </a:lvl4pPr>
            <a:lvl5pPr marL="3047924" lvl="4" indent="-304792" algn="l" rtl="0">
              <a:spcBef>
                <a:spcPts val="0"/>
              </a:spcBef>
              <a:spcAft>
                <a:spcPts val="0"/>
              </a:spcAft>
              <a:buSzPts val="1400"/>
              <a:buNone/>
              <a:defRPr/>
            </a:lvl5pPr>
            <a:lvl6pPr marL="3657509" lvl="5" indent="-304792" algn="l" rtl="0">
              <a:spcBef>
                <a:spcPts val="0"/>
              </a:spcBef>
              <a:spcAft>
                <a:spcPts val="0"/>
              </a:spcAft>
              <a:buSzPts val="1400"/>
              <a:buNone/>
              <a:defRPr/>
            </a:lvl6pPr>
            <a:lvl7pPr marL="4267093" lvl="6" indent="-304792" algn="l" rtl="0">
              <a:spcBef>
                <a:spcPts val="0"/>
              </a:spcBef>
              <a:spcAft>
                <a:spcPts val="0"/>
              </a:spcAft>
              <a:buSzPts val="1400"/>
              <a:buNone/>
              <a:defRPr/>
            </a:lvl7pPr>
            <a:lvl8pPr marL="4876678" lvl="7" indent="-304792" algn="l" rtl="0">
              <a:spcBef>
                <a:spcPts val="0"/>
              </a:spcBef>
              <a:spcAft>
                <a:spcPts val="0"/>
              </a:spcAft>
              <a:buSzPts val="1400"/>
              <a:buNone/>
              <a:defRPr/>
            </a:lvl8pPr>
            <a:lvl9pPr marL="5486263" lvl="8" indent="-304792" algn="l" rtl="0">
              <a:spcBef>
                <a:spcPts val="0"/>
              </a:spcBef>
              <a:spcAft>
                <a:spcPts val="0"/>
              </a:spcAft>
              <a:buSzPts val="1400"/>
              <a:buNone/>
              <a:defRPr/>
            </a:lvl9pPr>
          </a:lstStyle>
          <a:p>
            <a:endParaRPr/>
          </a:p>
        </p:txBody>
      </p:sp>
      <p:sp>
        <p:nvSpPr>
          <p:cNvPr id="89" name="Google Shape;89;p23"/>
          <p:cNvSpPr txBox="1">
            <a:spLocks noGrp="1"/>
          </p:cNvSpPr>
          <p:nvPr>
            <p:ph type="body" idx="3"/>
          </p:nvPr>
        </p:nvSpPr>
        <p:spPr>
          <a:xfrm>
            <a:off x="6135360" y="3906360"/>
            <a:ext cx="5222000" cy="2338000"/>
          </a:xfrm>
          <a:prstGeom prst="rect">
            <a:avLst/>
          </a:prstGeom>
          <a:noFill/>
          <a:ln>
            <a:noFill/>
          </a:ln>
        </p:spPr>
        <p:txBody>
          <a:bodyPr spcFirstLastPara="1" wrap="square" lIns="91425" tIns="45700" rIns="91425" bIns="45700" anchor="t" anchorCtr="0">
            <a:noAutofit/>
          </a:bodyPr>
          <a:lstStyle>
            <a:lvl1pPr marL="609585" lvl="0" indent="-304792" algn="l" rtl="0">
              <a:spcBef>
                <a:spcPts val="0"/>
              </a:spcBef>
              <a:spcAft>
                <a:spcPts val="0"/>
              </a:spcAft>
              <a:buSzPts val="1400"/>
              <a:buNone/>
              <a:defRPr/>
            </a:lvl1pPr>
            <a:lvl2pPr marL="1219170" lvl="1" indent="-304792" algn="l" rtl="0">
              <a:spcBef>
                <a:spcPts val="0"/>
              </a:spcBef>
              <a:spcAft>
                <a:spcPts val="0"/>
              </a:spcAft>
              <a:buSzPts val="1400"/>
              <a:buNone/>
              <a:defRPr/>
            </a:lvl2pPr>
            <a:lvl3pPr marL="1828754" lvl="2" indent="-304792" algn="l" rtl="0">
              <a:spcBef>
                <a:spcPts val="0"/>
              </a:spcBef>
              <a:spcAft>
                <a:spcPts val="0"/>
              </a:spcAft>
              <a:buSzPts val="1400"/>
              <a:buNone/>
              <a:defRPr/>
            </a:lvl3pPr>
            <a:lvl4pPr marL="2438339" lvl="3" indent="-304792" algn="l" rtl="0">
              <a:spcBef>
                <a:spcPts val="0"/>
              </a:spcBef>
              <a:spcAft>
                <a:spcPts val="0"/>
              </a:spcAft>
              <a:buSzPts val="1400"/>
              <a:buNone/>
              <a:defRPr/>
            </a:lvl4pPr>
            <a:lvl5pPr marL="3047924" lvl="4" indent="-304792" algn="l" rtl="0">
              <a:spcBef>
                <a:spcPts val="0"/>
              </a:spcBef>
              <a:spcAft>
                <a:spcPts val="0"/>
              </a:spcAft>
              <a:buSzPts val="1400"/>
              <a:buNone/>
              <a:defRPr/>
            </a:lvl5pPr>
            <a:lvl6pPr marL="3657509" lvl="5" indent="-304792" algn="l" rtl="0">
              <a:spcBef>
                <a:spcPts val="0"/>
              </a:spcBef>
              <a:spcAft>
                <a:spcPts val="0"/>
              </a:spcAft>
              <a:buSzPts val="1400"/>
              <a:buNone/>
              <a:defRPr/>
            </a:lvl6pPr>
            <a:lvl7pPr marL="4267093" lvl="6" indent="-304792" algn="l" rtl="0">
              <a:spcBef>
                <a:spcPts val="0"/>
              </a:spcBef>
              <a:spcAft>
                <a:spcPts val="0"/>
              </a:spcAft>
              <a:buSzPts val="1400"/>
              <a:buNone/>
              <a:defRPr/>
            </a:lvl7pPr>
            <a:lvl8pPr marL="4876678" lvl="7" indent="-304792" algn="l" rtl="0">
              <a:spcBef>
                <a:spcPts val="0"/>
              </a:spcBef>
              <a:spcAft>
                <a:spcPts val="0"/>
              </a:spcAft>
              <a:buSzPts val="1400"/>
              <a:buNone/>
              <a:defRPr/>
            </a:lvl8pPr>
            <a:lvl9pPr marL="5486263" lvl="8" indent="-304792" algn="l" rtl="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a:off x="651840" y="-87480"/>
            <a:ext cx="10701600" cy="1325200"/>
          </a:xfrm>
          <a:prstGeom prst="rect">
            <a:avLst/>
          </a:prstGeom>
          <a:noFill/>
          <a:ln>
            <a:noFill/>
          </a:ln>
        </p:spPr>
        <p:txBody>
          <a:bodyPr spcFirstLastPara="1" wrap="square" lIns="0" tIns="0" rIns="0" bIns="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2" name="Google Shape;92;p24"/>
          <p:cNvSpPr txBox="1">
            <a:spLocks noGrp="1"/>
          </p:cNvSpPr>
          <p:nvPr>
            <p:ph type="body" idx="1"/>
          </p:nvPr>
        </p:nvSpPr>
        <p:spPr>
          <a:xfrm>
            <a:off x="651840" y="1346040"/>
            <a:ext cx="5222000" cy="2338000"/>
          </a:xfrm>
          <a:prstGeom prst="rect">
            <a:avLst/>
          </a:prstGeom>
          <a:noFill/>
          <a:ln>
            <a:noFill/>
          </a:ln>
        </p:spPr>
        <p:txBody>
          <a:bodyPr spcFirstLastPara="1" wrap="square" lIns="91425" tIns="45700" rIns="91425" bIns="45700" anchor="t" anchorCtr="0">
            <a:noAutofit/>
          </a:bodyPr>
          <a:lstStyle>
            <a:lvl1pPr marL="609585" lvl="0" indent="-304792" algn="l" rtl="0">
              <a:spcBef>
                <a:spcPts val="0"/>
              </a:spcBef>
              <a:spcAft>
                <a:spcPts val="0"/>
              </a:spcAft>
              <a:buSzPts val="1400"/>
              <a:buNone/>
              <a:defRPr/>
            </a:lvl1pPr>
            <a:lvl2pPr marL="1219170" lvl="1" indent="-304792" algn="l" rtl="0">
              <a:spcBef>
                <a:spcPts val="0"/>
              </a:spcBef>
              <a:spcAft>
                <a:spcPts val="0"/>
              </a:spcAft>
              <a:buSzPts val="1400"/>
              <a:buNone/>
              <a:defRPr/>
            </a:lvl2pPr>
            <a:lvl3pPr marL="1828754" lvl="2" indent="-304792" algn="l" rtl="0">
              <a:spcBef>
                <a:spcPts val="0"/>
              </a:spcBef>
              <a:spcAft>
                <a:spcPts val="0"/>
              </a:spcAft>
              <a:buSzPts val="1400"/>
              <a:buNone/>
              <a:defRPr/>
            </a:lvl3pPr>
            <a:lvl4pPr marL="2438339" lvl="3" indent="-304792" algn="l" rtl="0">
              <a:spcBef>
                <a:spcPts val="0"/>
              </a:spcBef>
              <a:spcAft>
                <a:spcPts val="0"/>
              </a:spcAft>
              <a:buSzPts val="1400"/>
              <a:buNone/>
              <a:defRPr/>
            </a:lvl4pPr>
            <a:lvl5pPr marL="3047924" lvl="4" indent="-304792" algn="l" rtl="0">
              <a:spcBef>
                <a:spcPts val="0"/>
              </a:spcBef>
              <a:spcAft>
                <a:spcPts val="0"/>
              </a:spcAft>
              <a:buSzPts val="1400"/>
              <a:buNone/>
              <a:defRPr/>
            </a:lvl5pPr>
            <a:lvl6pPr marL="3657509" lvl="5" indent="-304792" algn="l" rtl="0">
              <a:spcBef>
                <a:spcPts val="0"/>
              </a:spcBef>
              <a:spcAft>
                <a:spcPts val="0"/>
              </a:spcAft>
              <a:buSzPts val="1400"/>
              <a:buNone/>
              <a:defRPr/>
            </a:lvl6pPr>
            <a:lvl7pPr marL="4267093" lvl="6" indent="-304792" algn="l" rtl="0">
              <a:spcBef>
                <a:spcPts val="0"/>
              </a:spcBef>
              <a:spcAft>
                <a:spcPts val="0"/>
              </a:spcAft>
              <a:buSzPts val="1400"/>
              <a:buNone/>
              <a:defRPr/>
            </a:lvl7pPr>
            <a:lvl8pPr marL="4876678" lvl="7" indent="-304792" algn="l" rtl="0">
              <a:spcBef>
                <a:spcPts val="0"/>
              </a:spcBef>
              <a:spcAft>
                <a:spcPts val="0"/>
              </a:spcAft>
              <a:buSzPts val="1400"/>
              <a:buNone/>
              <a:defRPr/>
            </a:lvl8pPr>
            <a:lvl9pPr marL="5486263" lvl="8" indent="-304792" algn="l" rtl="0">
              <a:spcBef>
                <a:spcPts val="0"/>
              </a:spcBef>
              <a:spcAft>
                <a:spcPts val="0"/>
              </a:spcAft>
              <a:buSzPts val="1400"/>
              <a:buNone/>
              <a:defRPr/>
            </a:lvl9pPr>
          </a:lstStyle>
          <a:p>
            <a:endParaRPr/>
          </a:p>
        </p:txBody>
      </p:sp>
      <p:sp>
        <p:nvSpPr>
          <p:cNvPr id="93" name="Google Shape;93;p24"/>
          <p:cNvSpPr txBox="1">
            <a:spLocks noGrp="1"/>
          </p:cNvSpPr>
          <p:nvPr>
            <p:ph type="body" idx="2"/>
          </p:nvPr>
        </p:nvSpPr>
        <p:spPr>
          <a:xfrm>
            <a:off x="6135360" y="1346040"/>
            <a:ext cx="5222000" cy="2338000"/>
          </a:xfrm>
          <a:prstGeom prst="rect">
            <a:avLst/>
          </a:prstGeom>
          <a:noFill/>
          <a:ln>
            <a:noFill/>
          </a:ln>
        </p:spPr>
        <p:txBody>
          <a:bodyPr spcFirstLastPara="1" wrap="square" lIns="91425" tIns="45700" rIns="91425" bIns="45700" anchor="t" anchorCtr="0">
            <a:noAutofit/>
          </a:bodyPr>
          <a:lstStyle>
            <a:lvl1pPr marL="609585" lvl="0" indent="-304792" algn="l" rtl="0">
              <a:spcBef>
                <a:spcPts val="0"/>
              </a:spcBef>
              <a:spcAft>
                <a:spcPts val="0"/>
              </a:spcAft>
              <a:buSzPts val="1400"/>
              <a:buNone/>
              <a:defRPr/>
            </a:lvl1pPr>
            <a:lvl2pPr marL="1219170" lvl="1" indent="-304792" algn="l" rtl="0">
              <a:spcBef>
                <a:spcPts val="0"/>
              </a:spcBef>
              <a:spcAft>
                <a:spcPts val="0"/>
              </a:spcAft>
              <a:buSzPts val="1400"/>
              <a:buNone/>
              <a:defRPr/>
            </a:lvl2pPr>
            <a:lvl3pPr marL="1828754" lvl="2" indent="-304792" algn="l" rtl="0">
              <a:spcBef>
                <a:spcPts val="0"/>
              </a:spcBef>
              <a:spcAft>
                <a:spcPts val="0"/>
              </a:spcAft>
              <a:buSzPts val="1400"/>
              <a:buNone/>
              <a:defRPr/>
            </a:lvl3pPr>
            <a:lvl4pPr marL="2438339" lvl="3" indent="-304792" algn="l" rtl="0">
              <a:spcBef>
                <a:spcPts val="0"/>
              </a:spcBef>
              <a:spcAft>
                <a:spcPts val="0"/>
              </a:spcAft>
              <a:buSzPts val="1400"/>
              <a:buNone/>
              <a:defRPr/>
            </a:lvl4pPr>
            <a:lvl5pPr marL="3047924" lvl="4" indent="-304792" algn="l" rtl="0">
              <a:spcBef>
                <a:spcPts val="0"/>
              </a:spcBef>
              <a:spcAft>
                <a:spcPts val="0"/>
              </a:spcAft>
              <a:buSzPts val="1400"/>
              <a:buNone/>
              <a:defRPr/>
            </a:lvl5pPr>
            <a:lvl6pPr marL="3657509" lvl="5" indent="-304792" algn="l" rtl="0">
              <a:spcBef>
                <a:spcPts val="0"/>
              </a:spcBef>
              <a:spcAft>
                <a:spcPts val="0"/>
              </a:spcAft>
              <a:buSzPts val="1400"/>
              <a:buNone/>
              <a:defRPr/>
            </a:lvl6pPr>
            <a:lvl7pPr marL="4267093" lvl="6" indent="-304792" algn="l" rtl="0">
              <a:spcBef>
                <a:spcPts val="0"/>
              </a:spcBef>
              <a:spcAft>
                <a:spcPts val="0"/>
              </a:spcAft>
              <a:buSzPts val="1400"/>
              <a:buNone/>
              <a:defRPr/>
            </a:lvl7pPr>
            <a:lvl8pPr marL="4876678" lvl="7" indent="-304792" algn="l" rtl="0">
              <a:spcBef>
                <a:spcPts val="0"/>
              </a:spcBef>
              <a:spcAft>
                <a:spcPts val="0"/>
              </a:spcAft>
              <a:buSzPts val="1400"/>
              <a:buNone/>
              <a:defRPr/>
            </a:lvl8pPr>
            <a:lvl9pPr marL="5486263" lvl="8" indent="-304792" algn="l" rtl="0">
              <a:spcBef>
                <a:spcPts val="0"/>
              </a:spcBef>
              <a:spcAft>
                <a:spcPts val="0"/>
              </a:spcAft>
              <a:buSzPts val="1400"/>
              <a:buNone/>
              <a:defRPr/>
            </a:lvl9pPr>
          </a:lstStyle>
          <a:p>
            <a:endParaRPr/>
          </a:p>
        </p:txBody>
      </p:sp>
      <p:sp>
        <p:nvSpPr>
          <p:cNvPr id="94" name="Google Shape;94;p24"/>
          <p:cNvSpPr txBox="1">
            <a:spLocks noGrp="1"/>
          </p:cNvSpPr>
          <p:nvPr>
            <p:ph type="body" idx="3"/>
          </p:nvPr>
        </p:nvSpPr>
        <p:spPr>
          <a:xfrm>
            <a:off x="651840" y="3906360"/>
            <a:ext cx="10701600" cy="2338000"/>
          </a:xfrm>
          <a:prstGeom prst="rect">
            <a:avLst/>
          </a:prstGeom>
          <a:noFill/>
          <a:ln>
            <a:noFill/>
          </a:ln>
        </p:spPr>
        <p:txBody>
          <a:bodyPr spcFirstLastPara="1" wrap="square" lIns="91425" tIns="45700" rIns="91425" bIns="45700" anchor="t" anchorCtr="0">
            <a:noAutofit/>
          </a:bodyPr>
          <a:lstStyle>
            <a:lvl1pPr marL="609585" lvl="0" indent="-304792" algn="l" rtl="0">
              <a:spcBef>
                <a:spcPts val="0"/>
              </a:spcBef>
              <a:spcAft>
                <a:spcPts val="0"/>
              </a:spcAft>
              <a:buSzPts val="1400"/>
              <a:buNone/>
              <a:defRPr/>
            </a:lvl1pPr>
            <a:lvl2pPr marL="1219170" lvl="1" indent="-304792" algn="l" rtl="0">
              <a:spcBef>
                <a:spcPts val="0"/>
              </a:spcBef>
              <a:spcAft>
                <a:spcPts val="0"/>
              </a:spcAft>
              <a:buSzPts val="1400"/>
              <a:buNone/>
              <a:defRPr/>
            </a:lvl2pPr>
            <a:lvl3pPr marL="1828754" lvl="2" indent="-304792" algn="l" rtl="0">
              <a:spcBef>
                <a:spcPts val="0"/>
              </a:spcBef>
              <a:spcAft>
                <a:spcPts val="0"/>
              </a:spcAft>
              <a:buSzPts val="1400"/>
              <a:buNone/>
              <a:defRPr/>
            </a:lvl3pPr>
            <a:lvl4pPr marL="2438339" lvl="3" indent="-304792" algn="l" rtl="0">
              <a:spcBef>
                <a:spcPts val="0"/>
              </a:spcBef>
              <a:spcAft>
                <a:spcPts val="0"/>
              </a:spcAft>
              <a:buSzPts val="1400"/>
              <a:buNone/>
              <a:defRPr/>
            </a:lvl4pPr>
            <a:lvl5pPr marL="3047924" lvl="4" indent="-304792" algn="l" rtl="0">
              <a:spcBef>
                <a:spcPts val="0"/>
              </a:spcBef>
              <a:spcAft>
                <a:spcPts val="0"/>
              </a:spcAft>
              <a:buSzPts val="1400"/>
              <a:buNone/>
              <a:defRPr/>
            </a:lvl5pPr>
            <a:lvl6pPr marL="3657509" lvl="5" indent="-304792" algn="l" rtl="0">
              <a:spcBef>
                <a:spcPts val="0"/>
              </a:spcBef>
              <a:spcAft>
                <a:spcPts val="0"/>
              </a:spcAft>
              <a:buSzPts val="1400"/>
              <a:buNone/>
              <a:defRPr/>
            </a:lvl6pPr>
            <a:lvl7pPr marL="4267093" lvl="6" indent="-304792" algn="l" rtl="0">
              <a:spcBef>
                <a:spcPts val="0"/>
              </a:spcBef>
              <a:spcAft>
                <a:spcPts val="0"/>
              </a:spcAft>
              <a:buSzPts val="1400"/>
              <a:buNone/>
              <a:defRPr/>
            </a:lvl7pPr>
            <a:lvl8pPr marL="4876678" lvl="7" indent="-304792" algn="l" rtl="0">
              <a:spcBef>
                <a:spcPts val="0"/>
              </a:spcBef>
              <a:spcAft>
                <a:spcPts val="0"/>
              </a:spcAft>
              <a:buSzPts val="1400"/>
              <a:buNone/>
              <a:defRPr/>
            </a:lvl8pPr>
            <a:lvl9pPr marL="5486263" lvl="8" indent="-304792" algn="l" rtl="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651840" y="-87480"/>
            <a:ext cx="10701600" cy="1325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1" name="Google Shape;61;p15"/>
          <p:cNvSpPr txBox="1">
            <a:spLocks noGrp="1"/>
          </p:cNvSpPr>
          <p:nvPr>
            <p:ph type="body" idx="1"/>
          </p:nvPr>
        </p:nvSpPr>
        <p:spPr>
          <a:xfrm>
            <a:off x="651840" y="1346040"/>
            <a:ext cx="10701600" cy="4901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62" name="Google Shape;62;p15"/>
          <p:cNvSpPr txBox="1">
            <a:spLocks noGrp="1"/>
          </p:cNvSpPr>
          <p:nvPr>
            <p:ph type="dt" idx="10"/>
          </p:nvPr>
        </p:nvSpPr>
        <p:spPr>
          <a:xfrm>
            <a:off x="838080" y="6356520"/>
            <a:ext cx="2742800" cy="3648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400" b="0" i="0" u="none" strike="noStrike" cap="none"/>
            </a:lvl1pPr>
            <a:lvl2pPr marR="0" lvl="1" algn="l" rtl="0">
              <a:spcBef>
                <a:spcPts val="0"/>
              </a:spcBef>
              <a:spcAft>
                <a:spcPts val="0"/>
              </a:spcAft>
              <a:buSzPts val="1400"/>
              <a:buNone/>
              <a:defRPr sz="2400" b="0" i="0" u="none" strike="noStrike" cap="none"/>
            </a:lvl2pPr>
            <a:lvl3pPr marR="0" lvl="2" algn="l" rtl="0">
              <a:spcBef>
                <a:spcPts val="0"/>
              </a:spcBef>
              <a:spcAft>
                <a:spcPts val="0"/>
              </a:spcAft>
              <a:buSzPts val="1400"/>
              <a:buNone/>
              <a:defRPr sz="2400" b="0" i="0" u="none" strike="noStrike" cap="none"/>
            </a:lvl3pPr>
            <a:lvl4pPr marR="0" lvl="3" algn="l" rtl="0">
              <a:spcBef>
                <a:spcPts val="0"/>
              </a:spcBef>
              <a:spcAft>
                <a:spcPts val="0"/>
              </a:spcAft>
              <a:buSzPts val="1400"/>
              <a:buNone/>
              <a:defRPr sz="2400" b="0" i="0" u="none" strike="noStrike" cap="none"/>
            </a:lvl4pPr>
            <a:lvl5pPr marR="0" lvl="4" algn="l" rtl="0">
              <a:spcBef>
                <a:spcPts val="0"/>
              </a:spcBef>
              <a:spcAft>
                <a:spcPts val="0"/>
              </a:spcAft>
              <a:buSzPts val="1400"/>
              <a:buNone/>
              <a:defRPr sz="2400" b="0" i="0" u="none" strike="noStrike" cap="none"/>
            </a:lvl5pPr>
            <a:lvl6pPr marR="0" lvl="5" algn="l" rtl="0">
              <a:spcBef>
                <a:spcPts val="0"/>
              </a:spcBef>
              <a:spcAft>
                <a:spcPts val="0"/>
              </a:spcAft>
              <a:buSzPts val="1400"/>
              <a:buNone/>
              <a:defRPr sz="2400" b="0" i="0" u="none" strike="noStrike" cap="none"/>
            </a:lvl6pPr>
            <a:lvl7pPr marR="0" lvl="6" algn="l" rtl="0">
              <a:spcBef>
                <a:spcPts val="0"/>
              </a:spcBef>
              <a:spcAft>
                <a:spcPts val="0"/>
              </a:spcAft>
              <a:buSzPts val="1400"/>
              <a:buNone/>
              <a:defRPr sz="2400" b="0" i="0" u="none" strike="noStrike" cap="none"/>
            </a:lvl7pPr>
            <a:lvl8pPr marR="0" lvl="7" algn="l" rtl="0">
              <a:spcBef>
                <a:spcPts val="0"/>
              </a:spcBef>
              <a:spcAft>
                <a:spcPts val="0"/>
              </a:spcAft>
              <a:buSzPts val="1400"/>
              <a:buNone/>
              <a:defRPr sz="2400" b="0" i="0" u="none" strike="noStrike" cap="none"/>
            </a:lvl8pPr>
            <a:lvl9pPr marR="0" lvl="8" algn="l" rtl="0">
              <a:spcBef>
                <a:spcPts val="0"/>
              </a:spcBef>
              <a:spcAft>
                <a:spcPts val="0"/>
              </a:spcAft>
              <a:buSzPts val="1400"/>
              <a:buNone/>
              <a:defRPr sz="2400" b="0" i="0" u="none" strike="noStrike" cap="none"/>
            </a:lvl9pPr>
          </a:lstStyle>
          <a:p>
            <a:endParaRPr/>
          </a:p>
        </p:txBody>
      </p:sp>
      <p:sp>
        <p:nvSpPr>
          <p:cNvPr id="63" name="Google Shape;63;p15"/>
          <p:cNvSpPr txBox="1">
            <a:spLocks noGrp="1"/>
          </p:cNvSpPr>
          <p:nvPr>
            <p:ph type="ftr" idx="11"/>
          </p:nvPr>
        </p:nvSpPr>
        <p:spPr>
          <a:xfrm>
            <a:off x="4038720" y="6356520"/>
            <a:ext cx="4114400" cy="3648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400" b="0" i="0" u="none" strike="noStrike" cap="none"/>
            </a:lvl1pPr>
            <a:lvl2pPr marR="0" lvl="1" algn="l" rtl="0">
              <a:spcBef>
                <a:spcPts val="0"/>
              </a:spcBef>
              <a:spcAft>
                <a:spcPts val="0"/>
              </a:spcAft>
              <a:buSzPts val="1400"/>
              <a:buNone/>
              <a:defRPr sz="2400" b="0" i="0" u="none" strike="noStrike" cap="none"/>
            </a:lvl2pPr>
            <a:lvl3pPr marR="0" lvl="2" algn="l" rtl="0">
              <a:spcBef>
                <a:spcPts val="0"/>
              </a:spcBef>
              <a:spcAft>
                <a:spcPts val="0"/>
              </a:spcAft>
              <a:buSzPts val="1400"/>
              <a:buNone/>
              <a:defRPr sz="2400" b="0" i="0" u="none" strike="noStrike" cap="none"/>
            </a:lvl3pPr>
            <a:lvl4pPr marR="0" lvl="3" algn="l" rtl="0">
              <a:spcBef>
                <a:spcPts val="0"/>
              </a:spcBef>
              <a:spcAft>
                <a:spcPts val="0"/>
              </a:spcAft>
              <a:buSzPts val="1400"/>
              <a:buNone/>
              <a:defRPr sz="2400" b="0" i="0" u="none" strike="noStrike" cap="none"/>
            </a:lvl4pPr>
            <a:lvl5pPr marR="0" lvl="4" algn="l" rtl="0">
              <a:spcBef>
                <a:spcPts val="0"/>
              </a:spcBef>
              <a:spcAft>
                <a:spcPts val="0"/>
              </a:spcAft>
              <a:buSzPts val="1400"/>
              <a:buNone/>
              <a:defRPr sz="2400" b="0" i="0" u="none" strike="noStrike" cap="none"/>
            </a:lvl5pPr>
            <a:lvl6pPr marR="0" lvl="5" algn="l" rtl="0">
              <a:spcBef>
                <a:spcPts val="0"/>
              </a:spcBef>
              <a:spcAft>
                <a:spcPts val="0"/>
              </a:spcAft>
              <a:buSzPts val="1400"/>
              <a:buNone/>
              <a:defRPr sz="2400" b="0" i="0" u="none" strike="noStrike" cap="none"/>
            </a:lvl6pPr>
            <a:lvl7pPr marR="0" lvl="6" algn="l" rtl="0">
              <a:spcBef>
                <a:spcPts val="0"/>
              </a:spcBef>
              <a:spcAft>
                <a:spcPts val="0"/>
              </a:spcAft>
              <a:buSzPts val="1400"/>
              <a:buNone/>
              <a:defRPr sz="2400" b="0" i="0" u="none" strike="noStrike" cap="none"/>
            </a:lvl7pPr>
            <a:lvl8pPr marR="0" lvl="7" algn="l" rtl="0">
              <a:spcBef>
                <a:spcPts val="0"/>
              </a:spcBef>
              <a:spcAft>
                <a:spcPts val="0"/>
              </a:spcAft>
              <a:buSzPts val="1400"/>
              <a:buNone/>
              <a:defRPr sz="2400" b="0" i="0" u="none" strike="noStrike" cap="none"/>
            </a:lvl8pPr>
            <a:lvl9pPr marR="0" lvl="8" algn="l" rtl="0">
              <a:spcBef>
                <a:spcPts val="0"/>
              </a:spcBef>
              <a:spcAft>
                <a:spcPts val="0"/>
              </a:spcAft>
              <a:buSzPts val="1400"/>
              <a:buNone/>
              <a:defRPr sz="2400" b="0" i="0" u="none" strike="noStrike" cap="none"/>
            </a:lvl9pPr>
          </a:lstStyle>
          <a:p>
            <a:endParaRPr/>
          </a:p>
        </p:txBody>
      </p:sp>
      <p:sp>
        <p:nvSpPr>
          <p:cNvPr id="64" name="Google Shape;64;p15"/>
          <p:cNvSpPr txBox="1">
            <a:spLocks noGrp="1"/>
          </p:cNvSpPr>
          <p:nvPr>
            <p:ph type="sldNum" idx="12"/>
          </p:nvPr>
        </p:nvSpPr>
        <p:spPr>
          <a:xfrm>
            <a:off x="8610720" y="6356520"/>
            <a:ext cx="2742800" cy="3648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
              <a:pPr marL="0" lvl="0" indent="0" algn="r" rtl="0">
                <a:spcBef>
                  <a:spcPts val="0"/>
                </a:spcBef>
                <a:spcAft>
                  <a:spcPts val="0"/>
                </a:spcAft>
                <a:buNone/>
              </a:pPr>
              <a:t>‹#›</a:t>
            </a:fld>
            <a:endParaRPr>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vi"/>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28" descr="pp1.jpg"/>
          <p:cNvPicPr preferRelativeResize="0"/>
          <p:nvPr/>
        </p:nvPicPr>
        <p:blipFill rotWithShape="1">
          <a:blip r:embed="rId3">
            <a:alphaModFix/>
          </a:blip>
          <a:srcRect t="45554"/>
          <a:stretch/>
        </p:blipFill>
        <p:spPr>
          <a:xfrm>
            <a:off x="1196" y="4114800"/>
            <a:ext cx="12189609" cy="2743200"/>
          </a:xfrm>
          <a:prstGeom prst="rect">
            <a:avLst/>
          </a:prstGeom>
          <a:noFill/>
          <a:ln>
            <a:noFill/>
          </a:ln>
        </p:spPr>
      </p:pic>
      <p:sp>
        <p:nvSpPr>
          <p:cNvPr id="122" name="Google Shape;122;p28"/>
          <p:cNvSpPr txBox="1">
            <a:spLocks noGrp="1"/>
          </p:cNvSpPr>
          <p:nvPr>
            <p:ph type="ctrTitle" idx="4294967295"/>
          </p:nvPr>
        </p:nvSpPr>
        <p:spPr>
          <a:xfrm>
            <a:off x="214300" y="1077333"/>
            <a:ext cx="11615600" cy="1434800"/>
          </a:xfrm>
          <a:prstGeom prst="rect">
            <a:avLst/>
          </a:prstGeom>
          <a:noFill/>
          <a:ln>
            <a:noFill/>
          </a:ln>
        </p:spPr>
        <p:txBody>
          <a:bodyPr spcFirstLastPara="1" wrap="square" lIns="121900" tIns="60933" rIns="121900" bIns="60933" anchor="ctr" anchorCtr="0">
            <a:noAutofit/>
          </a:bodyPr>
          <a:lstStyle/>
          <a:p>
            <a:pPr algn="ctr">
              <a:buClr>
                <a:srgbClr val="000090"/>
              </a:buClr>
              <a:buSzPts val="4000"/>
            </a:pPr>
            <a:r>
              <a:rPr lang="vi" sz="5300">
                <a:latin typeface="Times New Roman"/>
                <a:cs typeface="Times New Roman"/>
                <a:sym typeface="Times New Roman"/>
              </a:rPr>
              <a:t>Báo cáo</a:t>
            </a:r>
            <a:endParaRPr/>
          </a:p>
        </p:txBody>
      </p:sp>
      <p:sp>
        <p:nvSpPr>
          <p:cNvPr id="123" name="Google Shape;123;p28"/>
          <p:cNvSpPr txBox="1"/>
          <p:nvPr/>
        </p:nvSpPr>
        <p:spPr>
          <a:xfrm>
            <a:off x="1198959" y="4222034"/>
            <a:ext cx="5260375" cy="1723494"/>
          </a:xfrm>
          <a:prstGeom prst="rect">
            <a:avLst/>
          </a:prstGeom>
          <a:noFill/>
          <a:ln>
            <a:noFill/>
          </a:ln>
        </p:spPr>
        <p:txBody>
          <a:bodyPr spcFirstLastPara="1" wrap="square" lIns="121900" tIns="60933" rIns="121900" bIns="60933" anchor="t" anchorCtr="0">
            <a:spAutoFit/>
          </a:bodyPr>
          <a:lstStyle/>
          <a:p>
            <a:r>
              <a:rPr lang="vi" sz="2400">
                <a:solidFill>
                  <a:schemeClr val="lt1"/>
                </a:solidFill>
                <a:latin typeface="Times New Roman"/>
                <a:ea typeface="Times New Roman"/>
                <a:cs typeface="Times New Roman"/>
              </a:rPr>
              <a:t>Giáo viên hướng dẫn:</a:t>
            </a:r>
          </a:p>
          <a:p>
            <a:r>
              <a:rPr lang="vi" sz="2400">
                <a:solidFill>
                  <a:schemeClr val="lt1"/>
                </a:solidFill>
                <a:latin typeface="Times New Roman"/>
                <a:ea typeface="Times New Roman"/>
                <a:cs typeface="Times New Roman"/>
                <a:sym typeface="Times New Roman"/>
              </a:rPr>
              <a:t>     TS </a:t>
            </a:r>
            <a:r>
              <a:rPr lang="vi" sz="2400" err="1">
                <a:solidFill>
                  <a:schemeClr val="lt1"/>
                </a:solidFill>
                <a:latin typeface="Times New Roman"/>
                <a:ea typeface="Times New Roman"/>
                <a:cs typeface="Times New Roman"/>
                <a:sym typeface="Times New Roman"/>
              </a:rPr>
              <a:t>Bùi</a:t>
            </a:r>
            <a:r>
              <a:rPr lang="vi" sz="2400">
                <a:solidFill>
                  <a:schemeClr val="lt1"/>
                </a:solidFill>
                <a:latin typeface="Times New Roman"/>
                <a:ea typeface="Times New Roman"/>
                <a:cs typeface="Times New Roman"/>
                <a:sym typeface="Times New Roman"/>
              </a:rPr>
              <a:t> </a:t>
            </a:r>
            <a:r>
              <a:rPr lang="vi" sz="2400" err="1">
                <a:solidFill>
                  <a:schemeClr val="lt1"/>
                </a:solidFill>
                <a:latin typeface="Times New Roman"/>
                <a:ea typeface="Times New Roman"/>
                <a:cs typeface="Times New Roman"/>
                <a:sym typeface="Times New Roman"/>
              </a:rPr>
              <a:t>Thị</a:t>
            </a:r>
            <a:r>
              <a:rPr lang="vi" sz="2400">
                <a:solidFill>
                  <a:schemeClr val="lt1"/>
                </a:solidFill>
                <a:latin typeface="Times New Roman"/>
                <a:ea typeface="Times New Roman"/>
                <a:cs typeface="Times New Roman"/>
                <a:sym typeface="Times New Roman"/>
              </a:rPr>
              <a:t> Mai Anh</a:t>
            </a:r>
            <a:endParaRPr lang="vi" sz="2400">
              <a:solidFill>
                <a:schemeClr val="lt1"/>
              </a:solidFill>
              <a:latin typeface="Times New Roman"/>
              <a:ea typeface="Times New Roman"/>
              <a:cs typeface="Times New Roman"/>
            </a:endParaRPr>
          </a:p>
          <a:p>
            <a:r>
              <a:rPr lang="vi" sz="2400">
                <a:solidFill>
                  <a:schemeClr val="lt1"/>
                </a:solidFill>
                <a:latin typeface="Times New Roman"/>
                <a:ea typeface="Times New Roman"/>
                <a:cs typeface="Times New Roman"/>
              </a:rPr>
              <a:t>     TS </a:t>
            </a:r>
            <a:r>
              <a:rPr lang="vi" sz="2400" err="1">
                <a:solidFill>
                  <a:schemeClr val="lt1"/>
                </a:solidFill>
                <a:latin typeface="Times New Roman"/>
                <a:ea typeface="Times New Roman"/>
                <a:cs typeface="Times New Roman"/>
              </a:rPr>
              <a:t>Nguyễn</a:t>
            </a:r>
            <a:r>
              <a:rPr lang="vi" sz="2400">
                <a:solidFill>
                  <a:schemeClr val="lt1"/>
                </a:solidFill>
                <a:latin typeface="Times New Roman"/>
                <a:ea typeface="Times New Roman"/>
                <a:cs typeface="Times New Roman"/>
              </a:rPr>
              <a:t> </a:t>
            </a:r>
            <a:r>
              <a:rPr lang="vi" sz="2400" err="1">
                <a:solidFill>
                  <a:schemeClr val="lt1"/>
                </a:solidFill>
                <a:latin typeface="Times New Roman"/>
                <a:ea typeface="Times New Roman"/>
                <a:cs typeface="Times New Roman"/>
              </a:rPr>
              <a:t>Thị</a:t>
            </a:r>
            <a:r>
              <a:rPr lang="vi" sz="2400">
                <a:solidFill>
                  <a:schemeClr val="lt1"/>
                </a:solidFill>
                <a:latin typeface="Times New Roman"/>
                <a:ea typeface="Times New Roman"/>
                <a:cs typeface="Times New Roman"/>
              </a:rPr>
              <a:t> Thu Trang</a:t>
            </a:r>
          </a:p>
          <a:p>
            <a:endParaRPr lang="en-US" sz="3200">
              <a:solidFill>
                <a:schemeClr val="lt1"/>
              </a:solidFill>
              <a:latin typeface="Times New Roman"/>
              <a:ea typeface="Times New Roman"/>
              <a:cs typeface="Times New Roman"/>
            </a:endParaRPr>
          </a:p>
        </p:txBody>
      </p:sp>
      <p:sp>
        <p:nvSpPr>
          <p:cNvPr id="125" name="Google Shape;125;p28"/>
          <p:cNvSpPr txBox="1"/>
          <p:nvPr/>
        </p:nvSpPr>
        <p:spPr>
          <a:xfrm>
            <a:off x="3779207" y="2421897"/>
            <a:ext cx="4971632" cy="692443"/>
          </a:xfrm>
          <a:prstGeom prst="rect">
            <a:avLst/>
          </a:prstGeom>
          <a:noFill/>
          <a:ln>
            <a:noFill/>
          </a:ln>
        </p:spPr>
        <p:txBody>
          <a:bodyPr spcFirstLastPara="1" wrap="square" lIns="121900" tIns="60933" rIns="121900" bIns="60933" anchor="t" anchorCtr="0">
            <a:spAutoFit/>
          </a:bodyPr>
          <a:lstStyle/>
          <a:p>
            <a:r>
              <a:rPr lang="vi" sz="3700">
                <a:solidFill>
                  <a:schemeClr val="dk1"/>
                </a:solidFill>
                <a:latin typeface="Times New Roman"/>
                <a:cs typeface="Times New Roman"/>
                <a:sym typeface="Times New Roman"/>
              </a:rPr>
              <a:t>Mẫu thiết kế phần mềm</a:t>
            </a:r>
            <a:endParaRPr>
              <a:solidFill>
                <a:schemeClr val="dk1"/>
              </a:solidFill>
            </a:endParaRPr>
          </a:p>
        </p:txBody>
      </p:sp>
      <p:sp>
        <p:nvSpPr>
          <p:cNvPr id="2" name="Hộp Văn bản 1">
            <a:extLst>
              <a:ext uri="{FF2B5EF4-FFF2-40B4-BE49-F238E27FC236}">
                <a16:creationId xmlns:a16="http://schemas.microsoft.com/office/drawing/2014/main" id="{059CB60E-E71C-409A-89D8-B0209B7606F6}"/>
              </a:ext>
            </a:extLst>
          </p:cNvPr>
          <p:cNvSpPr txBox="1"/>
          <p:nvPr/>
        </p:nvSpPr>
        <p:spPr>
          <a:xfrm>
            <a:off x="7200899" y="4223085"/>
            <a:ext cx="426720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2400">
                <a:solidFill>
                  <a:schemeClr val="bg1"/>
                </a:solidFill>
                <a:latin typeface="Times New Roman"/>
                <a:cs typeface="Arial"/>
              </a:rPr>
              <a:t>Nhóm 11</a:t>
            </a:r>
          </a:p>
          <a:p>
            <a:r>
              <a:rPr lang="vi-VN" sz="2400">
                <a:solidFill>
                  <a:schemeClr val="bg1"/>
                </a:solidFill>
                <a:latin typeface="Times New Roman"/>
                <a:ea typeface="+mn-lt"/>
                <a:cs typeface="Arial"/>
              </a:rPr>
              <a:t>Phạm Đình Thắng      20173370</a:t>
            </a:r>
          </a:p>
          <a:p>
            <a:r>
              <a:rPr lang="vi-VN" sz="2400">
                <a:solidFill>
                  <a:schemeClr val="bg1"/>
                </a:solidFill>
                <a:latin typeface="Times New Roman"/>
                <a:cs typeface="Arial"/>
              </a:rPr>
              <a:t>Nguyễn Quang Tạo    20173356</a:t>
            </a:r>
          </a:p>
          <a:p>
            <a:r>
              <a:rPr lang="vi-VN" sz="2400">
                <a:solidFill>
                  <a:schemeClr val="bg1"/>
                </a:solidFill>
                <a:latin typeface="Times New Roman"/>
                <a:ea typeface="+mn-lt"/>
                <a:cs typeface="Arial"/>
              </a:rPr>
              <a:t>Trần Đình Thắng        20173363</a:t>
            </a:r>
          </a:p>
          <a:p>
            <a:r>
              <a:rPr lang="vi-VN" sz="2400">
                <a:solidFill>
                  <a:schemeClr val="bg1"/>
                </a:solidFill>
                <a:latin typeface="Times New Roman"/>
                <a:cs typeface="Arial"/>
              </a:rPr>
              <a:t>Trịnh Văn Thắng        20183630</a:t>
            </a:r>
          </a:p>
        </p:txBody>
      </p:sp>
    </p:spTree>
    <p:extLst>
      <p:ext uri="{BB962C8B-B14F-4D97-AF65-F5344CB8AC3E}">
        <p14:creationId xmlns:p14="http://schemas.microsoft.com/office/powerpoint/2010/main" val="241430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30;p29">
            <a:extLst>
              <a:ext uri="{FF2B5EF4-FFF2-40B4-BE49-F238E27FC236}">
                <a16:creationId xmlns:a16="http://schemas.microsoft.com/office/drawing/2014/main" id="{FBC9E72A-FBCA-4D7B-AE49-897829FBB478}"/>
              </a:ext>
            </a:extLst>
          </p:cNvPr>
          <p:cNvSpPr txBox="1"/>
          <p:nvPr/>
        </p:nvSpPr>
        <p:spPr>
          <a:xfrm>
            <a:off x="626400" y="-245160"/>
            <a:ext cx="10701600" cy="1325200"/>
          </a:xfrm>
          <a:prstGeom prst="rect">
            <a:avLst/>
          </a:prstGeom>
          <a:noFill/>
          <a:ln>
            <a:noFill/>
          </a:ln>
        </p:spPr>
        <p:txBody>
          <a:bodyPr spcFirstLastPara="1" wrap="square" lIns="121900" tIns="60933" rIns="121900" bIns="60933" anchor="ctr" anchorCtr="0">
            <a:noAutofit/>
          </a:bodyPr>
          <a:lstStyle/>
          <a:p>
            <a:pPr>
              <a:lnSpc>
                <a:spcPct val="90000"/>
              </a:lnSpc>
            </a:pPr>
            <a:r>
              <a:rPr lang="vi" sz="4800" b="1">
                <a:solidFill>
                  <a:srgbClr val="FFFFFF"/>
                </a:solidFill>
                <a:latin typeface="Calibri"/>
                <a:ea typeface="Calibri"/>
                <a:cs typeface="Calibri"/>
              </a:rPr>
              <a:t>2.1 Coupling</a:t>
            </a:r>
          </a:p>
        </p:txBody>
      </p:sp>
      <p:sp>
        <p:nvSpPr>
          <p:cNvPr id="6" name="TextBox 5">
            <a:extLst>
              <a:ext uri="{FF2B5EF4-FFF2-40B4-BE49-F238E27FC236}">
                <a16:creationId xmlns:a16="http://schemas.microsoft.com/office/drawing/2014/main" id="{912EC4FD-A3B0-4F2B-A7CB-777F4A145A51}"/>
              </a:ext>
            </a:extLst>
          </p:cNvPr>
          <p:cNvSpPr txBox="1"/>
          <p:nvPr/>
        </p:nvSpPr>
        <p:spPr>
          <a:xfrm>
            <a:off x="572814" y="1085193"/>
            <a:ext cx="1151933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+Data Coupling: </a:t>
            </a:r>
            <a:r>
              <a:rPr lang="en-US">
                <a:ea typeface="+mn-lt"/>
                <a:cs typeface="+mn-lt"/>
              </a:rPr>
              <a:t> xảy ra khi 2 hoặc nhiều module độc lập với nhau, tương tác, chia sẻ tài nguyên cho nhau và thông thường là qua tham số đầu vào</a:t>
            </a:r>
          </a:p>
          <a:p>
            <a:r>
              <a:rPr lang="en-US">
                <a:cs typeface="Arial"/>
              </a:rPr>
              <a:t>-&gt; Đây là mức độ Coupling thấp nhất, các module khi này khá độc lập với nhau.</a:t>
            </a:r>
          </a:p>
          <a:p>
            <a:r>
              <a:rPr lang="en-US">
                <a:cs typeface="Arial"/>
              </a:rPr>
              <a:t>+ EX: trong package controller class PaymentController có method payOrder</a:t>
            </a:r>
          </a:p>
        </p:txBody>
      </p:sp>
      <p:sp>
        <p:nvSpPr>
          <p:cNvPr id="7" name="TextBox 6">
            <a:extLst>
              <a:ext uri="{FF2B5EF4-FFF2-40B4-BE49-F238E27FC236}">
                <a16:creationId xmlns:a16="http://schemas.microsoft.com/office/drawing/2014/main" id="{77A0FD86-ACA3-48D8-BDAF-624C674E995B}"/>
              </a:ext>
            </a:extLst>
          </p:cNvPr>
          <p:cNvSpPr txBox="1"/>
          <p:nvPr/>
        </p:nvSpPr>
        <p:spPr>
          <a:xfrm>
            <a:off x="1203436" y="2333296"/>
            <a:ext cx="9982199"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a:solidFill>
                  <a:srgbClr val="CC7832"/>
                </a:solidFill>
              </a:rPr>
              <a:t>public </a:t>
            </a:r>
            <a:r>
              <a:rPr lang="en-US" sz="1300"/>
              <a:t>Map&lt;String</a:t>
            </a:r>
            <a:r>
              <a:rPr lang="en-US" sz="1300">
                <a:solidFill>
                  <a:srgbClr val="CC7832"/>
                </a:solidFill>
              </a:rPr>
              <a:t>, </a:t>
            </a:r>
            <a:r>
              <a:rPr lang="en-US" sz="1300"/>
              <a:t>String&gt; </a:t>
            </a:r>
            <a:r>
              <a:rPr lang="en-US" sz="1300">
                <a:solidFill>
                  <a:srgbClr val="FFC66D"/>
                </a:solidFill>
              </a:rPr>
              <a:t>payOrder</a:t>
            </a:r>
            <a:r>
              <a:rPr lang="en-US" sz="1300"/>
              <a:t>(</a:t>
            </a:r>
            <a:r>
              <a:rPr lang="en-US" sz="1300">
                <a:solidFill>
                  <a:srgbClr val="CC7832"/>
                </a:solidFill>
              </a:rPr>
              <a:t>int </a:t>
            </a:r>
            <a:r>
              <a:rPr lang="en-US" sz="1300"/>
              <a:t>amount</a:t>
            </a:r>
            <a:r>
              <a:rPr lang="en-US" sz="1300">
                <a:solidFill>
                  <a:srgbClr val="CC7832"/>
                </a:solidFill>
              </a:rPr>
              <a:t>, </a:t>
            </a:r>
            <a:r>
              <a:rPr lang="en-US" sz="1300"/>
              <a:t>String contents</a:t>
            </a:r>
            <a:r>
              <a:rPr lang="en-US" sz="1300">
                <a:solidFill>
                  <a:srgbClr val="CC7832"/>
                </a:solidFill>
              </a:rPr>
              <a:t>, </a:t>
            </a:r>
            <a:r>
              <a:rPr lang="en-US" sz="1300"/>
              <a:t>String cardNumber</a:t>
            </a:r>
            <a:r>
              <a:rPr lang="en-US" sz="1300">
                <a:solidFill>
                  <a:srgbClr val="CC7832"/>
                </a:solidFill>
              </a:rPr>
              <a:t>, </a:t>
            </a:r>
            <a:r>
              <a:rPr lang="en-US" sz="1300"/>
              <a:t>String cardHolderName</a:t>
            </a:r>
            <a:r>
              <a:rPr lang="en-US" sz="1300">
                <a:solidFill>
                  <a:srgbClr val="CC7832"/>
                </a:solidFill>
              </a:rPr>
              <a:t>,</a:t>
            </a:r>
            <a:br>
              <a:rPr lang="en-US" sz="1300"/>
            </a:br>
            <a:r>
              <a:rPr lang="en-US" sz="1300"/>
              <a:t> String expirationDate</a:t>
            </a:r>
            <a:r>
              <a:rPr lang="en-US" sz="1300">
                <a:solidFill>
                  <a:srgbClr val="CC7832"/>
                </a:solidFill>
              </a:rPr>
              <a:t>, </a:t>
            </a:r>
            <a:r>
              <a:rPr lang="en-US" sz="1300"/>
              <a:t>String securityCode) {</a:t>
            </a:r>
            <a:br>
              <a:rPr lang="en-US" sz="1300"/>
            </a:br>
            <a:r>
              <a:rPr lang="en-US" sz="1300"/>
              <a:t> Map&lt;String</a:t>
            </a:r>
            <a:r>
              <a:rPr lang="en-US" sz="1300">
                <a:solidFill>
                  <a:srgbClr val="CC7832"/>
                </a:solidFill>
              </a:rPr>
              <a:t>, </a:t>
            </a:r>
            <a:r>
              <a:rPr lang="en-US" sz="1300"/>
              <a:t>String&gt; result = </a:t>
            </a:r>
            <a:r>
              <a:rPr lang="en-US" sz="1300">
                <a:solidFill>
                  <a:srgbClr val="CC7832"/>
                </a:solidFill>
              </a:rPr>
              <a:t>new </a:t>
            </a:r>
            <a:r>
              <a:rPr lang="en-US" sz="1300"/>
              <a:t>Hashtable&lt;String</a:t>
            </a:r>
            <a:r>
              <a:rPr lang="en-US" sz="1300">
                <a:solidFill>
                  <a:srgbClr val="CC7832"/>
                </a:solidFill>
              </a:rPr>
              <a:t>, </a:t>
            </a:r>
            <a:r>
              <a:rPr lang="en-US" sz="1300"/>
              <a:t>String&gt;()</a:t>
            </a:r>
            <a:r>
              <a:rPr lang="en-US" sz="1300">
                <a:solidFill>
                  <a:srgbClr val="CC7832"/>
                </a:solidFill>
              </a:rPr>
              <a:t>;</a:t>
            </a:r>
            <a:br>
              <a:rPr lang="en-US" sz="1300"/>
            </a:br>
            <a:r>
              <a:rPr lang="en-US" sz="1300"/>
              <a:t> result.put(</a:t>
            </a:r>
            <a:r>
              <a:rPr lang="en-US" sz="1300">
                <a:solidFill>
                  <a:srgbClr val="6A8759"/>
                </a:solidFill>
              </a:rPr>
              <a:t>"RESULT"</a:t>
            </a:r>
            <a:r>
              <a:rPr lang="en-US" sz="1300">
                <a:solidFill>
                  <a:srgbClr val="CC7832"/>
                </a:solidFill>
              </a:rPr>
              <a:t>, </a:t>
            </a:r>
            <a:r>
              <a:rPr lang="en-US" sz="1300">
                <a:solidFill>
                  <a:srgbClr val="6A8759"/>
                </a:solidFill>
              </a:rPr>
              <a:t>"PAYMENT FAILED!"</a:t>
            </a:r>
            <a:r>
              <a:rPr lang="en-US" sz="1300"/>
              <a:t>)</a:t>
            </a:r>
            <a:r>
              <a:rPr lang="en-US" sz="1300">
                <a:solidFill>
                  <a:srgbClr val="CC7832"/>
                </a:solidFill>
              </a:rPr>
              <a:t>;</a:t>
            </a:r>
            <a:br>
              <a:rPr lang="en-US" sz="1300"/>
            </a:br>
            <a:r>
              <a:rPr lang="en-US" sz="1300">
                <a:solidFill>
                  <a:srgbClr val="CC7832"/>
                </a:solidFill>
              </a:rPr>
              <a:t>try </a:t>
            </a:r>
            <a:r>
              <a:rPr lang="en-US" sz="1300"/>
              <a:t>{</a:t>
            </a:r>
            <a:br>
              <a:rPr lang="en-US" sz="1300"/>
            </a:br>
            <a:r>
              <a:rPr lang="en-US" sz="1300">
                <a:solidFill>
                  <a:srgbClr val="CC7832"/>
                </a:solidFill>
              </a:rPr>
              <a:t>this</a:t>
            </a:r>
            <a:r>
              <a:rPr lang="en-US" sz="1300"/>
              <a:t>.</a:t>
            </a:r>
            <a:r>
              <a:rPr lang="en-US" sz="1300">
                <a:solidFill>
                  <a:srgbClr val="9876AA"/>
                </a:solidFill>
              </a:rPr>
              <a:t>creditCard </a:t>
            </a:r>
            <a:r>
              <a:rPr lang="en-US" sz="1300"/>
              <a:t>= </a:t>
            </a:r>
            <a:r>
              <a:rPr lang="en-US" sz="1300">
                <a:solidFill>
                  <a:srgbClr val="CC7832"/>
                </a:solidFill>
              </a:rPr>
              <a:t>new </a:t>
            </a:r>
            <a:r>
              <a:rPr lang="en-US" sz="1300"/>
              <a:t>CreditCard(</a:t>
            </a:r>
            <a:br>
              <a:rPr lang="en-US" sz="1300"/>
            </a:br>
            <a:r>
              <a:rPr lang="en-US" sz="1300"/>
              <a:t>cardNumber</a:t>
            </a:r>
            <a:r>
              <a:rPr lang="en-US" sz="1300">
                <a:solidFill>
                  <a:srgbClr val="CC7832"/>
                </a:solidFill>
              </a:rPr>
              <a:t>,</a:t>
            </a:r>
            <a:br>
              <a:rPr lang="en-US" sz="1300"/>
            </a:br>
            <a:r>
              <a:rPr lang="en-US" sz="1300"/>
              <a:t>cardHolderName</a:t>
            </a:r>
            <a:r>
              <a:rPr lang="en-US" sz="1300">
                <a:solidFill>
                  <a:srgbClr val="CC7832"/>
                </a:solidFill>
              </a:rPr>
              <a:t>,</a:t>
            </a:r>
            <a:br>
              <a:rPr lang="en-US" sz="1300"/>
            </a:br>
            <a:r>
              <a:rPr lang="en-US" sz="1300"/>
              <a:t>getExpirationDate(expirationDate)</a:t>
            </a:r>
            <a:r>
              <a:rPr lang="en-US" sz="1300">
                <a:solidFill>
                  <a:srgbClr val="CC7832"/>
                </a:solidFill>
              </a:rPr>
              <a:t>,</a:t>
            </a:r>
            <a:br>
              <a:rPr lang="en-US" sz="1300"/>
            </a:br>
            <a:r>
              <a:rPr lang="en-US" sz="1300"/>
              <a:t>Integer.</a:t>
            </a:r>
            <a:r>
              <a:rPr lang="en-US" sz="1300" i="1"/>
              <a:t>parseInt</a:t>
            </a:r>
            <a:r>
              <a:rPr lang="en-US" sz="1300"/>
              <a:t>(securityCode))</a:t>
            </a:r>
            <a:r>
              <a:rPr lang="en-US" sz="1300">
                <a:solidFill>
                  <a:srgbClr val="CC7832"/>
                </a:solidFill>
              </a:rPr>
              <a:t>;</a:t>
            </a:r>
            <a:br>
              <a:rPr lang="en-US" sz="1300"/>
            </a:br>
            <a:r>
              <a:rPr lang="en-US" sz="1300">
                <a:solidFill>
                  <a:srgbClr val="CC7832"/>
                </a:solidFill>
              </a:rPr>
              <a:t>this</a:t>
            </a:r>
            <a:r>
              <a:rPr lang="en-US" sz="1300"/>
              <a:t>.</a:t>
            </a:r>
            <a:r>
              <a:rPr lang="en-US" sz="1300">
                <a:solidFill>
                  <a:srgbClr val="9876AA"/>
                </a:solidFill>
              </a:rPr>
              <a:t>interbankInterface </a:t>
            </a:r>
            <a:r>
              <a:rPr lang="en-US" sz="1300"/>
              <a:t>= </a:t>
            </a:r>
            <a:r>
              <a:rPr lang="en-US" sz="1300">
                <a:solidFill>
                  <a:srgbClr val="CC7832"/>
                </a:solidFill>
              </a:rPr>
              <a:t>new </a:t>
            </a:r>
            <a:r>
              <a:rPr lang="en-US" sz="1300"/>
              <a:t>InterbankSubsystem()</a:t>
            </a:r>
            <a:r>
              <a:rPr lang="en-US" sz="1300">
                <a:solidFill>
                  <a:srgbClr val="CC7832"/>
                </a:solidFill>
              </a:rPr>
              <a:t>;</a:t>
            </a:r>
            <a:br>
              <a:rPr lang="en-US" sz="1300"/>
            </a:br>
            <a:r>
              <a:rPr lang="en-US" sz="1300"/>
              <a:t>PaymentTransaction transaction = </a:t>
            </a:r>
            <a:r>
              <a:rPr lang="en-US" sz="1300">
                <a:solidFill>
                  <a:srgbClr val="9876AA"/>
                </a:solidFill>
              </a:rPr>
              <a:t>interbankInterface</a:t>
            </a:r>
            <a:r>
              <a:rPr lang="en-US" sz="1300"/>
              <a:t>.payOrder(</a:t>
            </a:r>
            <a:r>
              <a:rPr lang="en-US" sz="1300">
                <a:solidFill>
                  <a:srgbClr val="9876AA"/>
                </a:solidFill>
              </a:rPr>
              <a:t>creditCard</a:t>
            </a:r>
            <a:r>
              <a:rPr lang="en-US" sz="1300">
                <a:solidFill>
                  <a:srgbClr val="CC7832"/>
                </a:solidFill>
              </a:rPr>
              <a:t>, </a:t>
            </a:r>
            <a:r>
              <a:rPr lang="en-US" sz="1300"/>
              <a:t>amount</a:t>
            </a:r>
            <a:r>
              <a:rPr lang="en-US" sz="1300">
                <a:solidFill>
                  <a:srgbClr val="CC7832"/>
                </a:solidFill>
              </a:rPr>
              <a:t>, </a:t>
            </a:r>
            <a:r>
              <a:rPr lang="en-US" sz="1300"/>
              <a:t>contents)</a:t>
            </a:r>
            <a:r>
              <a:rPr lang="en-US" sz="1300">
                <a:solidFill>
                  <a:srgbClr val="CC7832"/>
                </a:solidFill>
              </a:rPr>
              <a:t>;</a:t>
            </a:r>
            <a:br>
              <a:rPr lang="en-US" sz="1300"/>
            </a:br>
            <a:br>
              <a:rPr lang="en-US" sz="1300"/>
            </a:br>
            <a:r>
              <a:rPr lang="en-US" sz="1300"/>
              <a:t>result.put(</a:t>
            </a:r>
            <a:r>
              <a:rPr lang="en-US" sz="1300">
                <a:solidFill>
                  <a:srgbClr val="6A8759"/>
                </a:solidFill>
              </a:rPr>
              <a:t>"RESULT"</a:t>
            </a:r>
            <a:r>
              <a:rPr lang="en-US" sz="1300">
                <a:solidFill>
                  <a:srgbClr val="CC7832"/>
                </a:solidFill>
              </a:rPr>
              <a:t>, </a:t>
            </a:r>
            <a:r>
              <a:rPr lang="en-US" sz="1300">
                <a:solidFill>
                  <a:srgbClr val="6A8759"/>
                </a:solidFill>
              </a:rPr>
              <a:t>"PAYMENT SUCCESSFUL!"</a:t>
            </a:r>
            <a:r>
              <a:rPr lang="en-US" sz="1300"/>
              <a:t>)</a:t>
            </a:r>
            <a:r>
              <a:rPr lang="en-US" sz="1300">
                <a:solidFill>
                  <a:srgbClr val="CC7832"/>
                </a:solidFill>
              </a:rPr>
              <a:t>;</a:t>
            </a:r>
            <a:br>
              <a:rPr lang="en-US" sz="1300"/>
            </a:br>
            <a:r>
              <a:rPr lang="en-US" sz="1300"/>
              <a:t>result.put(</a:t>
            </a:r>
            <a:r>
              <a:rPr lang="en-US" sz="1300">
                <a:solidFill>
                  <a:srgbClr val="6A8759"/>
                </a:solidFill>
              </a:rPr>
              <a:t>"MESSAGE"</a:t>
            </a:r>
            <a:r>
              <a:rPr lang="en-US" sz="1300">
                <a:solidFill>
                  <a:srgbClr val="CC7832"/>
                </a:solidFill>
              </a:rPr>
              <a:t>, </a:t>
            </a:r>
            <a:r>
              <a:rPr lang="en-US" sz="1300">
                <a:solidFill>
                  <a:srgbClr val="6A8759"/>
                </a:solidFill>
              </a:rPr>
              <a:t>"You have successfully paid the order!"</a:t>
            </a:r>
            <a:r>
              <a:rPr lang="en-US" sz="1300"/>
              <a:t>)</a:t>
            </a:r>
            <a:r>
              <a:rPr lang="en-US" sz="1300">
                <a:solidFill>
                  <a:srgbClr val="CC7832"/>
                </a:solidFill>
              </a:rPr>
              <a:t>;</a:t>
            </a:r>
            <a:br>
              <a:rPr lang="en-US" sz="1300"/>
            </a:br>
            <a:r>
              <a:rPr lang="en-US" sz="1300"/>
              <a:t>} </a:t>
            </a:r>
            <a:r>
              <a:rPr lang="en-US" sz="1300">
                <a:solidFill>
                  <a:srgbClr val="CC7832"/>
                </a:solidFill>
              </a:rPr>
              <a:t>catch </a:t>
            </a:r>
            <a:r>
              <a:rPr lang="en-US" sz="1300"/>
              <a:t>(PaymentException | UnrecognizedException ex) {</a:t>
            </a:r>
            <a:br>
              <a:rPr lang="en-US" sz="1300"/>
            </a:br>
            <a:r>
              <a:rPr lang="en-US" sz="1300"/>
              <a:t>result.put(</a:t>
            </a:r>
            <a:r>
              <a:rPr lang="en-US" sz="1300">
                <a:solidFill>
                  <a:srgbClr val="6A8759"/>
                </a:solidFill>
              </a:rPr>
              <a:t>"MESSAGE"</a:t>
            </a:r>
            <a:r>
              <a:rPr lang="en-US" sz="1300">
                <a:solidFill>
                  <a:srgbClr val="CC7832"/>
                </a:solidFill>
              </a:rPr>
              <a:t>, </a:t>
            </a:r>
            <a:r>
              <a:rPr lang="en-US" sz="1300"/>
              <a:t>ex.getMessage())</a:t>
            </a:r>
            <a:r>
              <a:rPr lang="en-US" sz="1300">
                <a:solidFill>
                  <a:srgbClr val="CC7832"/>
                </a:solidFill>
              </a:rPr>
              <a:t>;</a:t>
            </a:r>
            <a:br>
              <a:rPr lang="en-US" sz="1300"/>
            </a:br>
            <a:r>
              <a:rPr lang="en-US" sz="1300"/>
              <a:t>}</a:t>
            </a:r>
            <a:br>
              <a:rPr lang="en-US" sz="1300"/>
            </a:br>
            <a:r>
              <a:rPr lang="en-US" sz="1300">
                <a:solidFill>
                  <a:srgbClr val="CC7832"/>
                </a:solidFill>
              </a:rPr>
              <a:t>return </a:t>
            </a:r>
            <a:r>
              <a:rPr lang="en-US" sz="1300"/>
              <a:t>result</a:t>
            </a:r>
            <a:r>
              <a:rPr lang="en-US" sz="1300">
                <a:solidFill>
                  <a:srgbClr val="CC7832"/>
                </a:solidFill>
              </a:rPr>
              <a:t>;</a:t>
            </a:r>
            <a:br>
              <a:rPr lang="en-US" sz="1300"/>
            </a:br>
            <a:r>
              <a:rPr lang="en-US" sz="1300"/>
              <a:t>}</a:t>
            </a:r>
          </a:p>
        </p:txBody>
      </p:sp>
    </p:spTree>
    <p:extLst>
      <p:ext uri="{BB962C8B-B14F-4D97-AF65-F5344CB8AC3E}">
        <p14:creationId xmlns:p14="http://schemas.microsoft.com/office/powerpoint/2010/main" val="2302690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p:nvPr/>
        </p:nvSpPr>
        <p:spPr>
          <a:xfrm>
            <a:off x="626400" y="-245160"/>
            <a:ext cx="10701600" cy="1325200"/>
          </a:xfrm>
          <a:prstGeom prst="rect">
            <a:avLst/>
          </a:prstGeom>
          <a:noFill/>
          <a:ln>
            <a:noFill/>
          </a:ln>
        </p:spPr>
        <p:txBody>
          <a:bodyPr spcFirstLastPara="1" wrap="square" lIns="121900" tIns="60933" rIns="121900" bIns="60933" anchor="ctr" anchorCtr="0">
            <a:noAutofit/>
          </a:bodyPr>
          <a:lstStyle/>
          <a:p>
            <a:pPr>
              <a:lnSpc>
                <a:spcPct val="90000"/>
              </a:lnSpc>
            </a:pPr>
            <a:r>
              <a:rPr lang="vi" sz="4800" b="1">
                <a:solidFill>
                  <a:srgbClr val="FFFFFF"/>
                </a:solidFill>
                <a:latin typeface="Calibri"/>
                <a:ea typeface="Calibri"/>
                <a:cs typeface="Calibri"/>
              </a:rPr>
              <a:t>2.2 Cohesion</a:t>
            </a:r>
          </a:p>
        </p:txBody>
      </p:sp>
      <p:sp>
        <p:nvSpPr>
          <p:cNvPr id="3" name="Tiêu đề phụ 2">
            <a:extLst>
              <a:ext uri="{FF2B5EF4-FFF2-40B4-BE49-F238E27FC236}">
                <a16:creationId xmlns:a16="http://schemas.microsoft.com/office/drawing/2014/main" id="{A87B63AF-1A08-4472-85EF-82B2962F17DC}"/>
              </a:ext>
            </a:extLst>
          </p:cNvPr>
          <p:cNvSpPr>
            <a:spLocks noGrp="1"/>
          </p:cNvSpPr>
          <p:nvPr>
            <p:ph type="subTitle" idx="1"/>
          </p:nvPr>
        </p:nvSpPr>
        <p:spPr/>
        <p:txBody>
          <a:bodyPr spcFirstLastPara="1" wrap="square" lIns="0" tIns="0" rIns="0" bIns="0" anchor="t" anchorCtr="0">
            <a:noAutofit/>
          </a:bodyPr>
          <a:lstStyle/>
          <a:p>
            <a:r>
              <a:rPr lang="vi-VN" err="1"/>
              <a:t>Mức</a:t>
            </a:r>
            <a:r>
              <a:rPr lang="vi-VN"/>
              <a:t> </a:t>
            </a:r>
            <a:r>
              <a:rPr lang="vi-VN" err="1"/>
              <a:t>độ</a:t>
            </a:r>
            <a:r>
              <a:rPr lang="vi-VN"/>
              <a:t> </a:t>
            </a:r>
            <a:r>
              <a:rPr lang="vi-VN" err="1"/>
              <a:t>mà</a:t>
            </a:r>
            <a:r>
              <a:rPr lang="vi-VN"/>
              <a:t> </a:t>
            </a:r>
            <a:r>
              <a:rPr lang="vi-VN" err="1"/>
              <a:t>tất</a:t>
            </a:r>
            <a:r>
              <a:rPr lang="vi-VN"/>
              <a:t> </a:t>
            </a:r>
            <a:r>
              <a:rPr lang="vi-VN" err="1"/>
              <a:t>cả</a:t>
            </a:r>
            <a:r>
              <a:rPr lang="vi-VN"/>
              <a:t> </a:t>
            </a:r>
            <a:r>
              <a:rPr lang="vi-VN" err="1"/>
              <a:t>các</a:t>
            </a:r>
            <a:r>
              <a:rPr lang="vi-VN"/>
              <a:t> </a:t>
            </a:r>
            <a:r>
              <a:rPr lang="vi-VN" err="1"/>
              <a:t>phần</a:t>
            </a:r>
            <a:r>
              <a:rPr lang="vi-VN"/>
              <a:t> </a:t>
            </a:r>
            <a:r>
              <a:rPr lang="vi-VN" err="1"/>
              <a:t>tử</a:t>
            </a:r>
            <a:r>
              <a:rPr lang="vi-VN"/>
              <a:t> </a:t>
            </a:r>
            <a:r>
              <a:rPr lang="vi-VN" err="1"/>
              <a:t>của</a:t>
            </a:r>
            <a:r>
              <a:rPr lang="vi-VN"/>
              <a:t> </a:t>
            </a:r>
            <a:r>
              <a:rPr lang="vi-VN" err="1"/>
              <a:t>một</a:t>
            </a:r>
            <a:r>
              <a:rPr lang="vi-VN"/>
              <a:t> mô-đun </a:t>
            </a:r>
            <a:r>
              <a:rPr lang="vi-VN" err="1"/>
              <a:t>hướng</a:t>
            </a:r>
            <a:r>
              <a:rPr lang="vi-VN"/>
              <a:t> </a:t>
            </a:r>
            <a:r>
              <a:rPr lang="vi-VN" err="1"/>
              <a:t>tới</a:t>
            </a:r>
            <a:r>
              <a:rPr lang="vi-VN"/>
              <a:t> </a:t>
            </a:r>
            <a:r>
              <a:rPr lang="vi-VN" err="1"/>
              <a:t>một</a:t>
            </a:r>
            <a:r>
              <a:rPr lang="vi-VN"/>
              <a:t> </a:t>
            </a:r>
            <a:r>
              <a:rPr lang="vi-VN" err="1"/>
              <a:t>nhiệm</a:t>
            </a:r>
            <a:r>
              <a:rPr lang="vi-VN"/>
              <a:t> </a:t>
            </a:r>
            <a:r>
              <a:rPr lang="vi-VN" err="1"/>
              <a:t>vụ</a:t>
            </a:r>
            <a:r>
              <a:rPr lang="vi-VN"/>
              <a:t> duy </a:t>
            </a:r>
            <a:r>
              <a:rPr lang="vi-VN" err="1"/>
              <a:t>nhất</a:t>
            </a:r>
            <a:r>
              <a:rPr lang="vi-VN"/>
              <a:t> </a:t>
            </a:r>
            <a:r>
              <a:rPr lang="vi-VN" err="1"/>
              <a:t>và</a:t>
            </a:r>
            <a:r>
              <a:rPr lang="vi-VN"/>
              <a:t> </a:t>
            </a:r>
            <a:r>
              <a:rPr lang="vi-VN" err="1"/>
              <a:t>tất</a:t>
            </a:r>
            <a:r>
              <a:rPr lang="vi-VN"/>
              <a:t> </a:t>
            </a:r>
            <a:r>
              <a:rPr lang="vi-VN" err="1"/>
              <a:t>cả</a:t>
            </a:r>
            <a:r>
              <a:rPr lang="vi-VN"/>
              <a:t> </a:t>
            </a:r>
            <a:r>
              <a:rPr lang="vi-VN" err="1"/>
              <a:t>các</a:t>
            </a:r>
            <a:r>
              <a:rPr lang="vi-VN"/>
              <a:t> </a:t>
            </a:r>
            <a:r>
              <a:rPr lang="vi-VN" err="1"/>
              <a:t>yếu</a:t>
            </a:r>
            <a:r>
              <a:rPr lang="vi-VN"/>
              <a:t> </a:t>
            </a:r>
            <a:r>
              <a:rPr lang="vi-VN" err="1"/>
              <a:t>tố</a:t>
            </a:r>
            <a:r>
              <a:rPr lang="vi-VN"/>
              <a:t> </a:t>
            </a:r>
            <a:r>
              <a:rPr lang="vi-VN" err="1"/>
              <a:t>hướng</a:t>
            </a:r>
            <a:r>
              <a:rPr lang="vi-VN"/>
              <a:t> </a:t>
            </a:r>
            <a:r>
              <a:rPr lang="vi-VN" err="1"/>
              <a:t>đến</a:t>
            </a:r>
            <a:r>
              <a:rPr lang="vi-VN"/>
              <a:t> </a:t>
            </a:r>
            <a:r>
              <a:rPr lang="vi-VN" err="1"/>
              <a:t>nhiệm</a:t>
            </a:r>
            <a:r>
              <a:rPr lang="vi-VN"/>
              <a:t> </a:t>
            </a:r>
            <a:r>
              <a:rPr lang="vi-VN" err="1"/>
              <a:t>vụ</a:t>
            </a:r>
            <a:r>
              <a:rPr lang="vi-VN"/>
              <a:t> </a:t>
            </a:r>
            <a:r>
              <a:rPr lang="vi-VN" err="1"/>
              <a:t>đó</a:t>
            </a:r>
            <a:r>
              <a:rPr lang="vi-VN"/>
              <a:t> </a:t>
            </a:r>
            <a:r>
              <a:rPr lang="vi-VN" err="1"/>
              <a:t>là</a:t>
            </a:r>
            <a:r>
              <a:rPr lang="vi-VN"/>
              <a:t> </a:t>
            </a:r>
            <a:r>
              <a:rPr lang="vi-VN" err="1"/>
              <a:t>được</a:t>
            </a:r>
            <a:r>
              <a:rPr lang="vi-VN"/>
              <a:t> </a:t>
            </a:r>
            <a:r>
              <a:rPr lang="vi-VN" err="1"/>
              <a:t>chứa</a:t>
            </a:r>
            <a:r>
              <a:rPr lang="vi-VN"/>
              <a:t> trong </a:t>
            </a:r>
            <a:r>
              <a:rPr lang="vi-VN" err="1"/>
              <a:t>một</a:t>
            </a:r>
            <a:r>
              <a:rPr lang="vi-VN"/>
              <a:t> mô-đun duy </a:t>
            </a:r>
            <a:r>
              <a:rPr lang="vi-VN" err="1"/>
              <a:t>nhất</a:t>
            </a:r>
            <a:r>
              <a:rPr lang="vi-VN"/>
              <a:t>.</a:t>
            </a:r>
          </a:p>
          <a:p>
            <a:r>
              <a:rPr lang="vi-VN" err="1"/>
              <a:t>Tất</a:t>
            </a:r>
            <a:r>
              <a:rPr lang="vi-VN"/>
              <a:t> </a:t>
            </a:r>
            <a:r>
              <a:rPr lang="vi-VN" err="1"/>
              <a:t>cả</a:t>
            </a:r>
            <a:r>
              <a:rPr lang="vi-VN"/>
              <a:t> </a:t>
            </a:r>
            <a:r>
              <a:rPr lang="vi-VN" err="1"/>
              <a:t>các</a:t>
            </a:r>
            <a:r>
              <a:rPr lang="vi-VN"/>
              <a:t> </a:t>
            </a:r>
            <a:r>
              <a:rPr lang="vi-VN" err="1"/>
              <a:t>yếu</a:t>
            </a:r>
            <a:r>
              <a:rPr lang="vi-VN"/>
              <a:t> </a:t>
            </a:r>
            <a:r>
              <a:rPr lang="vi-VN" err="1"/>
              <a:t>tố</a:t>
            </a:r>
            <a:r>
              <a:rPr lang="vi-VN"/>
              <a:t> </a:t>
            </a:r>
            <a:r>
              <a:rPr lang="vi-VN" err="1"/>
              <a:t>thành</a:t>
            </a:r>
            <a:r>
              <a:rPr lang="vi-VN"/>
              <a:t> </a:t>
            </a:r>
            <a:r>
              <a:rPr lang="vi-VN" err="1"/>
              <a:t>phần</a:t>
            </a:r>
            <a:r>
              <a:rPr lang="vi-VN"/>
              <a:t> </a:t>
            </a:r>
            <a:r>
              <a:rPr lang="vi-VN" err="1"/>
              <a:t>đều</a:t>
            </a:r>
            <a:r>
              <a:rPr lang="vi-VN"/>
              <a:t> </a:t>
            </a:r>
            <a:r>
              <a:rPr lang="vi-VN" err="1"/>
              <a:t>hướng</a:t>
            </a:r>
            <a:r>
              <a:rPr lang="vi-VN"/>
              <a:t> </a:t>
            </a:r>
            <a:r>
              <a:rPr lang="vi-VN" err="1"/>
              <a:t>tới</a:t>
            </a:r>
            <a:r>
              <a:rPr lang="vi-VN"/>
              <a:t> </a:t>
            </a:r>
            <a:r>
              <a:rPr lang="vi-VN" err="1"/>
              <a:t>và</a:t>
            </a:r>
            <a:r>
              <a:rPr lang="vi-VN"/>
              <a:t> </a:t>
            </a:r>
            <a:r>
              <a:rPr lang="vi-VN" err="1"/>
              <a:t>cần</a:t>
            </a:r>
            <a:r>
              <a:rPr lang="vi-VN"/>
              <a:t> </a:t>
            </a:r>
            <a:r>
              <a:rPr lang="vi-VN" err="1"/>
              <a:t>thiết</a:t>
            </a:r>
            <a:r>
              <a:rPr lang="vi-VN"/>
              <a:t> </a:t>
            </a:r>
            <a:r>
              <a:rPr lang="vi-VN" err="1"/>
              <a:t>để</a:t>
            </a:r>
            <a:r>
              <a:rPr lang="vi-VN"/>
              <a:t> </a:t>
            </a:r>
            <a:r>
              <a:rPr lang="vi-VN" err="1"/>
              <a:t>thực</a:t>
            </a:r>
            <a:r>
              <a:rPr lang="vi-VN"/>
              <a:t> </a:t>
            </a:r>
            <a:r>
              <a:rPr lang="vi-VN" err="1"/>
              <a:t>hiện</a:t>
            </a:r>
            <a:r>
              <a:rPr lang="vi-VN"/>
              <a:t> </a:t>
            </a:r>
            <a:r>
              <a:rPr lang="vi-VN" err="1"/>
              <a:t>cùng</a:t>
            </a:r>
            <a:r>
              <a:rPr lang="vi-VN"/>
              <a:t> </a:t>
            </a:r>
            <a:r>
              <a:rPr lang="vi-VN" err="1"/>
              <a:t>một</a:t>
            </a:r>
            <a:r>
              <a:rPr lang="vi-VN"/>
              <a:t> </a:t>
            </a:r>
            <a:r>
              <a:rPr lang="vi-VN" err="1"/>
              <a:t>nhiệm</a:t>
            </a:r>
            <a:r>
              <a:rPr lang="vi-VN"/>
              <a:t> </a:t>
            </a:r>
            <a:r>
              <a:rPr lang="vi-VN" err="1"/>
              <a:t>vụ</a:t>
            </a:r>
            <a:endParaRPr lang="vi-VN"/>
          </a:p>
          <a:p>
            <a:endParaRPr lang="vi-VN"/>
          </a:p>
          <a:p>
            <a:pPr marL="228600" indent="0"/>
            <a:r>
              <a:rPr lang="vi-VN" b="1" err="1"/>
              <a:t>Các</a:t>
            </a:r>
            <a:r>
              <a:rPr lang="vi-VN" b="1"/>
              <a:t> </a:t>
            </a:r>
            <a:r>
              <a:rPr lang="vi-VN" b="1" err="1"/>
              <a:t>loại</a:t>
            </a:r>
            <a:r>
              <a:rPr lang="vi-VN" b="1"/>
              <a:t> </a:t>
            </a:r>
            <a:r>
              <a:rPr lang="vi-VN" b="1" err="1"/>
              <a:t>Cohesion</a:t>
            </a:r>
            <a:r>
              <a:rPr lang="vi-VN" b="1"/>
              <a:t> :</a:t>
            </a:r>
          </a:p>
          <a:p>
            <a:pPr marL="228600" indent="0"/>
            <a:endParaRPr lang="vi-VN" b="1"/>
          </a:p>
          <a:p>
            <a:pPr marL="514350" indent="-285750">
              <a:buChar char="•"/>
            </a:pPr>
            <a:r>
              <a:rPr lang="vi-VN" err="1"/>
              <a:t>Coincidental</a:t>
            </a:r>
            <a:r>
              <a:rPr lang="vi-VN"/>
              <a:t> </a:t>
            </a:r>
            <a:r>
              <a:rPr lang="vi-VN" err="1"/>
              <a:t>Cohesion</a:t>
            </a:r>
            <a:endParaRPr lang="vi-VN"/>
          </a:p>
          <a:p>
            <a:pPr marL="514350" indent="-285750">
              <a:buChar char="•"/>
            </a:pPr>
            <a:r>
              <a:rPr lang="vi-VN" err="1"/>
              <a:t>Logical</a:t>
            </a:r>
            <a:r>
              <a:rPr lang="vi-VN"/>
              <a:t> </a:t>
            </a:r>
            <a:r>
              <a:rPr lang="vi-VN" err="1"/>
              <a:t>cohesion</a:t>
            </a:r>
            <a:endParaRPr lang="vi-VN"/>
          </a:p>
          <a:p>
            <a:pPr marL="514350" indent="-285750">
              <a:buChar char="•"/>
            </a:pPr>
            <a:r>
              <a:rPr lang="vi-VN" err="1"/>
              <a:t>Temporal</a:t>
            </a:r>
            <a:r>
              <a:rPr lang="vi-VN"/>
              <a:t> </a:t>
            </a:r>
            <a:r>
              <a:rPr lang="vi-VN" err="1"/>
              <a:t>cohesion</a:t>
            </a:r>
            <a:endParaRPr lang="vi-VN"/>
          </a:p>
          <a:p>
            <a:pPr marL="514350" indent="-285750">
              <a:buChar char="•"/>
            </a:pPr>
            <a:r>
              <a:rPr lang="vi-VN" err="1"/>
              <a:t>Procedural</a:t>
            </a:r>
            <a:r>
              <a:rPr lang="vi-VN"/>
              <a:t> </a:t>
            </a:r>
            <a:r>
              <a:rPr lang="vi-VN" err="1"/>
              <a:t>Cohesion</a:t>
            </a:r>
            <a:endParaRPr lang="vi-VN"/>
          </a:p>
          <a:p>
            <a:pPr marL="514350" indent="-285750">
              <a:buChar char="•"/>
            </a:pPr>
            <a:r>
              <a:rPr lang="vi-VN" err="1"/>
              <a:t>Communicational</a:t>
            </a:r>
            <a:r>
              <a:rPr lang="vi-VN"/>
              <a:t> </a:t>
            </a:r>
            <a:r>
              <a:rPr lang="vi-VN" err="1"/>
              <a:t>Cohesion</a:t>
            </a:r>
            <a:endParaRPr lang="vi-VN"/>
          </a:p>
          <a:p>
            <a:pPr marL="514350" indent="-285750">
              <a:buChar char="•"/>
            </a:pPr>
            <a:r>
              <a:rPr lang="vi-VN" err="1"/>
              <a:t>Functional</a:t>
            </a:r>
            <a:r>
              <a:rPr lang="vi-VN"/>
              <a:t> </a:t>
            </a:r>
            <a:r>
              <a:rPr lang="vi-VN" err="1"/>
              <a:t>Cohesion</a:t>
            </a:r>
            <a:endParaRPr lang="vi-VN"/>
          </a:p>
          <a:p>
            <a:endParaRPr lang="vi-VN"/>
          </a:p>
          <a:p>
            <a:endParaRPr lang="vi-VN"/>
          </a:p>
        </p:txBody>
      </p:sp>
      <p:pic>
        <p:nvPicPr>
          <p:cNvPr id="2" name="Hình ảnh 3" descr="Ảnh có chứa văn bản, danh thiếp&#10;&#10;Mô tả được tự động tạo">
            <a:extLst>
              <a:ext uri="{FF2B5EF4-FFF2-40B4-BE49-F238E27FC236}">
                <a16:creationId xmlns:a16="http://schemas.microsoft.com/office/drawing/2014/main" id="{E17E41B7-1A74-4FF7-BD0D-CCC218535679}"/>
              </a:ext>
            </a:extLst>
          </p:cNvPr>
          <p:cNvPicPr>
            <a:picLocks noChangeAspect="1"/>
          </p:cNvPicPr>
          <p:nvPr/>
        </p:nvPicPr>
        <p:blipFill>
          <a:blip r:embed="rId3"/>
          <a:stretch>
            <a:fillRect/>
          </a:stretch>
        </p:blipFill>
        <p:spPr>
          <a:xfrm>
            <a:off x="4783194" y="2431061"/>
            <a:ext cx="3695700" cy="3541701"/>
          </a:xfrm>
          <a:prstGeom prst="rect">
            <a:avLst/>
          </a:prstGeom>
        </p:spPr>
      </p:pic>
    </p:spTree>
    <p:extLst>
      <p:ext uri="{BB962C8B-B14F-4D97-AF65-F5344CB8AC3E}">
        <p14:creationId xmlns:p14="http://schemas.microsoft.com/office/powerpoint/2010/main" val="1119630071"/>
      </p:ext>
    </p:extLst>
  </p:cSld>
  <p:clrMapOvr>
    <a:masterClrMapping/>
  </p:clrMapOvr>
  <p:transition>
    <p:push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p:nvPr/>
        </p:nvSpPr>
        <p:spPr>
          <a:xfrm>
            <a:off x="626400" y="-245160"/>
            <a:ext cx="10701600" cy="1325200"/>
          </a:xfrm>
          <a:prstGeom prst="rect">
            <a:avLst/>
          </a:prstGeom>
          <a:noFill/>
          <a:ln>
            <a:noFill/>
          </a:ln>
        </p:spPr>
        <p:txBody>
          <a:bodyPr spcFirstLastPara="1" wrap="square" lIns="121900" tIns="60933" rIns="121900" bIns="60933" anchor="ctr" anchorCtr="0">
            <a:noAutofit/>
          </a:bodyPr>
          <a:lstStyle/>
          <a:p>
            <a:pPr>
              <a:lnSpc>
                <a:spcPct val="90000"/>
              </a:lnSpc>
            </a:pPr>
            <a:r>
              <a:rPr lang="vi" sz="4800" b="1">
                <a:solidFill>
                  <a:srgbClr val="FFFFFF"/>
                </a:solidFill>
                <a:latin typeface="Calibri"/>
                <a:ea typeface="Calibri"/>
                <a:cs typeface="Calibri"/>
              </a:rPr>
              <a:t>2.2 Cohesion</a:t>
            </a:r>
          </a:p>
        </p:txBody>
      </p:sp>
      <p:sp>
        <p:nvSpPr>
          <p:cNvPr id="3" name="Tiêu đề phụ 2">
            <a:extLst>
              <a:ext uri="{FF2B5EF4-FFF2-40B4-BE49-F238E27FC236}">
                <a16:creationId xmlns:a16="http://schemas.microsoft.com/office/drawing/2014/main" id="{20671998-FAB5-4D9D-92B1-B8D1D09EB633}"/>
              </a:ext>
            </a:extLst>
          </p:cNvPr>
          <p:cNvSpPr>
            <a:spLocks noGrp="1"/>
          </p:cNvSpPr>
          <p:nvPr>
            <p:ph type="subTitle" idx="1"/>
          </p:nvPr>
        </p:nvSpPr>
        <p:spPr/>
        <p:txBody>
          <a:bodyPr spcFirstLastPara="1" wrap="square" lIns="0" tIns="0" rIns="0" bIns="0" anchor="t" anchorCtr="0">
            <a:noAutofit/>
          </a:bodyPr>
          <a:lstStyle/>
          <a:p>
            <a:r>
              <a:rPr lang="vi-VN" b="1"/>
              <a:t>2.2.1 </a:t>
            </a:r>
            <a:r>
              <a:rPr lang="vi-VN" b="1" err="1"/>
              <a:t>Coincidental</a:t>
            </a:r>
            <a:r>
              <a:rPr lang="vi-VN" b="1"/>
              <a:t> </a:t>
            </a:r>
            <a:r>
              <a:rPr lang="vi-VN" b="1" err="1"/>
              <a:t>Cohesion</a:t>
            </a:r>
          </a:p>
          <a:p>
            <a:endParaRPr lang="vi-VN"/>
          </a:p>
          <a:p>
            <a:r>
              <a:rPr lang="vi-VN" err="1"/>
              <a:t>Các</a:t>
            </a:r>
            <a:r>
              <a:rPr lang="vi-VN"/>
              <a:t> </a:t>
            </a:r>
            <a:r>
              <a:rPr lang="vi-VN" err="1"/>
              <a:t>thành</a:t>
            </a:r>
            <a:r>
              <a:rPr lang="vi-VN"/>
              <a:t> </a:t>
            </a:r>
            <a:r>
              <a:rPr lang="vi-VN" err="1"/>
              <a:t>phần</a:t>
            </a:r>
            <a:r>
              <a:rPr lang="vi-VN"/>
              <a:t> </a:t>
            </a:r>
            <a:r>
              <a:rPr lang="vi-VN" err="1"/>
              <a:t>của</a:t>
            </a:r>
            <a:r>
              <a:rPr lang="vi-VN"/>
              <a:t> </a:t>
            </a:r>
            <a:r>
              <a:rPr lang="vi-VN" err="1"/>
              <a:t>một</a:t>
            </a:r>
            <a:r>
              <a:rPr lang="vi-VN"/>
              <a:t> </a:t>
            </a:r>
            <a:r>
              <a:rPr lang="vi-VN" err="1"/>
              <a:t>module</a:t>
            </a:r>
            <a:r>
              <a:rPr lang="vi-VN"/>
              <a:t> không liên quan </a:t>
            </a:r>
            <a:r>
              <a:rPr lang="vi-VN" err="1"/>
              <a:t>đến</a:t>
            </a:r>
            <a:r>
              <a:rPr lang="vi-VN"/>
              <a:t> nhau</a:t>
            </a:r>
          </a:p>
          <a:p>
            <a:endParaRPr lang="vi-VN"/>
          </a:p>
          <a:p>
            <a:r>
              <a:rPr lang="vi-VN" err="1"/>
              <a:t>Ví</a:t>
            </a:r>
            <a:r>
              <a:rPr lang="vi-VN"/>
              <a:t> </a:t>
            </a:r>
            <a:r>
              <a:rPr lang="vi-VN" err="1"/>
              <a:t>dụ</a:t>
            </a:r>
            <a:r>
              <a:rPr lang="vi-VN"/>
              <a:t> </a:t>
            </a:r>
            <a:r>
              <a:rPr lang="vi-VN" err="1"/>
              <a:t>về</a:t>
            </a:r>
            <a:r>
              <a:rPr lang="vi-VN"/>
              <a:t> </a:t>
            </a:r>
            <a:r>
              <a:rPr lang="vi-VN" err="1"/>
              <a:t>Coincidental</a:t>
            </a:r>
            <a:r>
              <a:rPr lang="vi-VN"/>
              <a:t> </a:t>
            </a:r>
            <a:r>
              <a:rPr lang="vi-VN" err="1"/>
              <a:t>Cohesion</a:t>
            </a:r>
            <a:r>
              <a:rPr lang="vi-VN"/>
              <a:t> trong </a:t>
            </a:r>
            <a:r>
              <a:rPr lang="vi-VN" err="1"/>
              <a:t>code</a:t>
            </a:r>
            <a:r>
              <a:rPr lang="vi-VN"/>
              <a:t> </a:t>
            </a:r>
            <a:r>
              <a:rPr lang="vi-VN" err="1"/>
              <a:t>base</a:t>
            </a:r>
            <a:r>
              <a:rPr lang="vi-VN"/>
              <a:t> :</a:t>
            </a:r>
          </a:p>
          <a:p>
            <a:endParaRPr lang="vi-VN"/>
          </a:p>
          <a:p>
            <a:r>
              <a:rPr lang="vi-VN"/>
              <a:t>Trong </a:t>
            </a:r>
            <a:r>
              <a:rPr lang="vi-VN" err="1"/>
              <a:t>modules</a:t>
            </a:r>
            <a:r>
              <a:rPr lang="vi-VN"/>
              <a:t> - </a:t>
            </a:r>
            <a:r>
              <a:rPr lang="vi-VN" err="1"/>
              <a:t>subsystem</a:t>
            </a:r>
            <a:r>
              <a:rPr lang="vi-VN"/>
              <a:t>..</a:t>
            </a:r>
            <a:r>
              <a:rPr lang="vi-VN" err="1"/>
              <a:t>interbank.InterbankPayloadConverter</a:t>
            </a:r>
            <a:endParaRPr lang="vi-VN"/>
          </a:p>
          <a:p>
            <a:endParaRPr lang="vi-VN"/>
          </a:p>
          <a:p>
            <a:r>
              <a:rPr lang="vi-VN"/>
              <a:t>=&gt; Phương </a:t>
            </a:r>
            <a:r>
              <a:rPr lang="vi-VN" err="1"/>
              <a:t>thức</a:t>
            </a:r>
            <a:r>
              <a:rPr lang="vi-VN"/>
              <a:t> </a:t>
            </a:r>
            <a:r>
              <a:rPr lang="vi-VN" err="1"/>
              <a:t>getToday</a:t>
            </a:r>
            <a:r>
              <a:rPr lang="vi-VN"/>
              <a:t> không liên quan </a:t>
            </a:r>
            <a:r>
              <a:rPr lang="vi-VN" err="1"/>
              <a:t>đến</a:t>
            </a:r>
            <a:r>
              <a:rPr lang="vi-VN"/>
              <a:t> </a:t>
            </a:r>
            <a:r>
              <a:rPr lang="vi-VN" err="1"/>
              <a:t>lớp</a:t>
            </a:r>
            <a:r>
              <a:rPr lang="vi-VN"/>
              <a:t> </a:t>
            </a:r>
            <a:r>
              <a:rPr lang="vi-VN" err="1"/>
              <a:t>InterbankPayloadConverter</a:t>
            </a:r>
            <a:endParaRPr lang="vi-VN"/>
          </a:p>
        </p:txBody>
      </p:sp>
    </p:spTree>
    <p:extLst>
      <p:ext uri="{BB962C8B-B14F-4D97-AF65-F5344CB8AC3E}">
        <p14:creationId xmlns:p14="http://schemas.microsoft.com/office/powerpoint/2010/main" val="2753993792"/>
      </p:ext>
    </p:extLst>
  </p:cSld>
  <p:clrMapOvr>
    <a:masterClrMapping/>
  </p:clrMapOvr>
  <p:transition>
    <p:push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p:nvPr/>
        </p:nvSpPr>
        <p:spPr>
          <a:xfrm>
            <a:off x="626400" y="-245160"/>
            <a:ext cx="10701600" cy="1325200"/>
          </a:xfrm>
          <a:prstGeom prst="rect">
            <a:avLst/>
          </a:prstGeom>
          <a:noFill/>
          <a:ln>
            <a:noFill/>
          </a:ln>
        </p:spPr>
        <p:txBody>
          <a:bodyPr spcFirstLastPara="1" wrap="square" lIns="121900" tIns="60933" rIns="121900" bIns="60933" anchor="ctr" anchorCtr="0">
            <a:noAutofit/>
          </a:bodyPr>
          <a:lstStyle/>
          <a:p>
            <a:pPr>
              <a:lnSpc>
                <a:spcPct val="90000"/>
              </a:lnSpc>
            </a:pPr>
            <a:r>
              <a:rPr lang="vi" sz="4800" b="1">
                <a:solidFill>
                  <a:srgbClr val="FFFFFF"/>
                </a:solidFill>
                <a:latin typeface="Calibri"/>
                <a:ea typeface="Calibri"/>
                <a:cs typeface="Calibri"/>
              </a:rPr>
              <a:t>2.2 Cohesion</a:t>
            </a:r>
          </a:p>
        </p:txBody>
      </p:sp>
      <p:sp>
        <p:nvSpPr>
          <p:cNvPr id="3" name="Tiêu đề phụ 2">
            <a:extLst>
              <a:ext uri="{FF2B5EF4-FFF2-40B4-BE49-F238E27FC236}">
                <a16:creationId xmlns:a16="http://schemas.microsoft.com/office/drawing/2014/main" id="{20671998-FAB5-4D9D-92B1-B8D1D09EB633}"/>
              </a:ext>
            </a:extLst>
          </p:cNvPr>
          <p:cNvSpPr>
            <a:spLocks noGrp="1"/>
          </p:cNvSpPr>
          <p:nvPr>
            <p:ph type="subTitle" idx="1"/>
          </p:nvPr>
        </p:nvSpPr>
        <p:spPr/>
        <p:txBody>
          <a:bodyPr spcFirstLastPara="1" wrap="square" lIns="0" tIns="0" rIns="0" bIns="0" anchor="t" anchorCtr="0">
            <a:noAutofit/>
          </a:bodyPr>
          <a:lstStyle/>
          <a:p>
            <a:r>
              <a:rPr lang="vi-VN" b="1"/>
              <a:t>2.2.2 </a:t>
            </a:r>
            <a:r>
              <a:rPr lang="vi-VN" b="1" err="1"/>
              <a:t>Logical</a:t>
            </a:r>
            <a:r>
              <a:rPr lang="vi-VN" b="1"/>
              <a:t> </a:t>
            </a:r>
            <a:r>
              <a:rPr lang="vi-VN" b="1" err="1"/>
              <a:t>cohesion</a:t>
            </a:r>
            <a:endParaRPr lang="vi-VN" b="1"/>
          </a:p>
          <a:p>
            <a:endParaRPr lang="vi-VN" b="1"/>
          </a:p>
          <a:p>
            <a:r>
              <a:rPr lang="vi-VN" err="1"/>
              <a:t>Các</a:t>
            </a:r>
            <a:r>
              <a:rPr lang="vi-VN"/>
              <a:t> </a:t>
            </a:r>
            <a:r>
              <a:rPr lang="vi-VN" err="1"/>
              <a:t>thành</a:t>
            </a:r>
            <a:r>
              <a:rPr lang="vi-VN"/>
              <a:t> </a:t>
            </a:r>
            <a:r>
              <a:rPr lang="vi-VN" err="1"/>
              <a:t>phần</a:t>
            </a:r>
            <a:r>
              <a:rPr lang="vi-VN"/>
              <a:t> </a:t>
            </a:r>
            <a:r>
              <a:rPr lang="vi-VN" err="1"/>
              <a:t>được</a:t>
            </a:r>
            <a:r>
              <a:rPr lang="vi-VN"/>
              <a:t> </a:t>
            </a:r>
            <a:r>
              <a:rPr lang="vi-VN" err="1"/>
              <a:t>nhóm</a:t>
            </a:r>
            <a:r>
              <a:rPr lang="vi-VN"/>
              <a:t> </a:t>
            </a:r>
            <a:r>
              <a:rPr lang="vi-VN" err="1"/>
              <a:t>lại</a:t>
            </a:r>
            <a:r>
              <a:rPr lang="vi-VN"/>
              <a:t> khi </a:t>
            </a:r>
            <a:r>
              <a:rPr lang="vi-VN" err="1"/>
              <a:t>chúng</a:t>
            </a:r>
            <a:r>
              <a:rPr lang="vi-VN"/>
              <a:t> </a:t>
            </a:r>
            <a:r>
              <a:rPr lang="vi-VN" err="1"/>
              <a:t>phù</a:t>
            </a:r>
            <a:r>
              <a:rPr lang="vi-VN"/>
              <a:t> </a:t>
            </a:r>
            <a:r>
              <a:rPr lang="vi-VN" err="1"/>
              <a:t>hợp</a:t>
            </a:r>
            <a:r>
              <a:rPr lang="vi-VN"/>
              <a:t> </a:t>
            </a:r>
            <a:r>
              <a:rPr lang="vi-VN" err="1"/>
              <a:t>với</a:t>
            </a:r>
            <a:r>
              <a:rPr lang="vi-VN"/>
              <a:t> </a:t>
            </a:r>
            <a:r>
              <a:rPr lang="vi-VN" err="1"/>
              <a:t>logic</a:t>
            </a:r>
            <a:r>
              <a:rPr lang="vi-VN"/>
              <a:t> </a:t>
            </a:r>
            <a:r>
              <a:rPr lang="vi-VN" err="1"/>
              <a:t>của</a:t>
            </a:r>
            <a:r>
              <a:rPr lang="vi-VN"/>
              <a:t> nhau ( </a:t>
            </a:r>
            <a:r>
              <a:rPr lang="vi-VN" err="1"/>
              <a:t>ví</a:t>
            </a:r>
            <a:r>
              <a:rPr lang="vi-VN"/>
              <a:t> </a:t>
            </a:r>
            <a:r>
              <a:rPr lang="vi-VN" err="1"/>
              <a:t>dụ</a:t>
            </a:r>
            <a:r>
              <a:rPr lang="vi-VN"/>
              <a:t> </a:t>
            </a:r>
            <a:r>
              <a:rPr lang="vi-VN" err="1"/>
              <a:t>chúng</a:t>
            </a:r>
            <a:r>
              <a:rPr lang="vi-VN"/>
              <a:t> </a:t>
            </a:r>
            <a:r>
              <a:rPr lang="vi-VN" err="1"/>
              <a:t>thực</a:t>
            </a:r>
            <a:r>
              <a:rPr lang="vi-VN"/>
              <a:t> </a:t>
            </a:r>
            <a:r>
              <a:rPr lang="vi-VN" err="1"/>
              <a:t>hiện</a:t>
            </a:r>
            <a:r>
              <a:rPr lang="vi-VN"/>
              <a:t> </a:t>
            </a:r>
            <a:r>
              <a:rPr lang="vi-VN" err="1"/>
              <a:t>một</a:t>
            </a:r>
            <a:r>
              <a:rPr lang="vi-VN"/>
              <a:t> </a:t>
            </a:r>
            <a:r>
              <a:rPr lang="vi-VN" err="1"/>
              <a:t>phép</a:t>
            </a:r>
            <a:r>
              <a:rPr lang="vi-VN"/>
              <a:t> </a:t>
            </a:r>
            <a:r>
              <a:rPr lang="vi-VN" err="1"/>
              <a:t>tính</a:t>
            </a:r>
            <a:r>
              <a:rPr lang="vi-VN"/>
              <a:t> tương </a:t>
            </a:r>
            <a:r>
              <a:rPr lang="vi-VN" err="1"/>
              <a:t>tự</a:t>
            </a:r>
            <a:r>
              <a:rPr lang="vi-VN"/>
              <a:t>, nhưng không </a:t>
            </a:r>
            <a:r>
              <a:rPr lang="vi-VN" err="1"/>
              <a:t>phải</a:t>
            </a:r>
            <a:r>
              <a:rPr lang="vi-VN"/>
              <a:t> </a:t>
            </a:r>
            <a:r>
              <a:rPr lang="vi-VN" err="1"/>
              <a:t>một</a:t>
            </a:r>
            <a:r>
              <a:rPr lang="vi-VN"/>
              <a:t> </a:t>
            </a:r>
            <a:r>
              <a:rPr lang="vi-VN" err="1"/>
              <a:t>chức</a:t>
            </a:r>
            <a:r>
              <a:rPr lang="vi-VN"/>
              <a:t> năng )</a:t>
            </a:r>
          </a:p>
          <a:p>
            <a:endParaRPr lang="vi-VN"/>
          </a:p>
          <a:p>
            <a:r>
              <a:rPr lang="vi-VN" err="1"/>
              <a:t>Ví</a:t>
            </a:r>
            <a:r>
              <a:rPr lang="vi-VN"/>
              <a:t> </a:t>
            </a:r>
            <a:r>
              <a:rPr lang="vi-VN" err="1"/>
              <a:t>dụ</a:t>
            </a:r>
            <a:r>
              <a:rPr lang="vi-VN"/>
              <a:t> </a:t>
            </a:r>
            <a:r>
              <a:rPr lang="vi-VN" err="1"/>
              <a:t>về</a:t>
            </a:r>
            <a:r>
              <a:rPr lang="vi-VN"/>
              <a:t> </a:t>
            </a:r>
            <a:r>
              <a:rPr lang="vi-VN" err="1"/>
              <a:t>Logical</a:t>
            </a:r>
            <a:r>
              <a:rPr lang="vi-VN"/>
              <a:t> </a:t>
            </a:r>
            <a:r>
              <a:rPr lang="vi-VN" err="1"/>
              <a:t>Cohesion</a:t>
            </a:r>
            <a:r>
              <a:rPr lang="vi-VN"/>
              <a:t> trong </a:t>
            </a:r>
            <a:r>
              <a:rPr lang="vi-VN" err="1"/>
              <a:t>code</a:t>
            </a:r>
            <a:r>
              <a:rPr lang="vi-VN"/>
              <a:t> </a:t>
            </a:r>
            <a:r>
              <a:rPr lang="vi-VN" err="1"/>
              <a:t>base</a:t>
            </a:r>
            <a:r>
              <a:rPr lang="vi-VN"/>
              <a:t> :</a:t>
            </a:r>
            <a:endParaRPr lang="en-US"/>
          </a:p>
          <a:p>
            <a:endParaRPr lang="vi-VN"/>
          </a:p>
          <a:p>
            <a:r>
              <a:rPr lang="vi-VN"/>
              <a:t>Trong </a:t>
            </a:r>
            <a:r>
              <a:rPr lang="vi-VN" err="1"/>
              <a:t>module</a:t>
            </a:r>
            <a:r>
              <a:rPr lang="vi-VN"/>
              <a:t> - </a:t>
            </a:r>
            <a:r>
              <a:rPr lang="vi-VN" err="1"/>
              <a:t>controller.PlaceOrderController</a:t>
            </a:r>
          </a:p>
          <a:p>
            <a:endParaRPr lang="vi-VN"/>
          </a:p>
          <a:p>
            <a:r>
              <a:rPr lang="vi-VN"/>
              <a:t>=&gt; </a:t>
            </a:r>
            <a:r>
              <a:rPr lang="vi-VN" err="1"/>
              <a:t>các</a:t>
            </a:r>
            <a:r>
              <a:rPr lang="vi-VN"/>
              <a:t> phương </a:t>
            </a:r>
            <a:r>
              <a:rPr lang="vi-VN" err="1"/>
              <a:t>thức</a:t>
            </a:r>
            <a:r>
              <a:rPr lang="vi-VN"/>
              <a:t> </a:t>
            </a:r>
            <a:r>
              <a:rPr lang="vi-VN" err="1"/>
              <a:t>validate</a:t>
            </a:r>
            <a:r>
              <a:rPr lang="vi-VN"/>
              <a:t> như </a:t>
            </a:r>
            <a:r>
              <a:rPr lang="vi-VN" err="1"/>
              <a:t>validateDeliveryInfo</a:t>
            </a:r>
            <a:r>
              <a:rPr lang="vi-VN"/>
              <a:t> , </a:t>
            </a:r>
            <a:r>
              <a:rPr lang="vi-VN" err="1"/>
              <a:t>validatePhoneNumber</a:t>
            </a:r>
            <a:r>
              <a:rPr lang="vi-VN"/>
              <a:t>, </a:t>
            </a:r>
            <a:r>
              <a:rPr lang="vi-VN" err="1"/>
              <a:t>validateName</a:t>
            </a:r>
            <a:r>
              <a:rPr lang="vi-VN"/>
              <a:t>, </a:t>
            </a:r>
            <a:r>
              <a:rPr lang="vi-VN" err="1"/>
              <a:t>validateAddress</a:t>
            </a:r>
            <a:r>
              <a:rPr lang="vi-VN"/>
              <a:t> </a:t>
            </a:r>
            <a:r>
              <a:rPr lang="vi-VN" err="1"/>
              <a:t>cần</a:t>
            </a:r>
            <a:r>
              <a:rPr lang="vi-VN"/>
              <a:t> </a:t>
            </a:r>
            <a:r>
              <a:rPr lang="vi-VN" err="1"/>
              <a:t>được</a:t>
            </a:r>
            <a:r>
              <a:rPr lang="vi-VN"/>
              <a:t> </a:t>
            </a:r>
            <a:r>
              <a:rPr lang="vi-VN" err="1"/>
              <a:t>tách</a:t>
            </a:r>
            <a:r>
              <a:rPr lang="vi-VN"/>
              <a:t> riêng </a:t>
            </a:r>
            <a:r>
              <a:rPr lang="vi-VN" err="1"/>
              <a:t>vào</a:t>
            </a:r>
            <a:r>
              <a:rPr lang="vi-VN"/>
              <a:t> </a:t>
            </a:r>
            <a:r>
              <a:rPr lang="vi-VN" err="1"/>
              <a:t>một</a:t>
            </a:r>
            <a:r>
              <a:rPr lang="vi-VN"/>
              <a:t> </a:t>
            </a:r>
            <a:r>
              <a:rPr lang="vi-VN" err="1"/>
              <a:t>lớp</a:t>
            </a:r>
            <a:endParaRPr lang="vi-VN"/>
          </a:p>
        </p:txBody>
      </p:sp>
    </p:spTree>
    <p:extLst>
      <p:ext uri="{BB962C8B-B14F-4D97-AF65-F5344CB8AC3E}">
        <p14:creationId xmlns:p14="http://schemas.microsoft.com/office/powerpoint/2010/main" val="2568132003"/>
      </p:ext>
    </p:extLst>
  </p:cSld>
  <p:clrMapOvr>
    <a:masterClrMapping/>
  </p:clrMapOvr>
  <p:transition>
    <p:push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p:nvPr/>
        </p:nvSpPr>
        <p:spPr>
          <a:xfrm>
            <a:off x="626400" y="-245160"/>
            <a:ext cx="10701600" cy="1325200"/>
          </a:xfrm>
          <a:prstGeom prst="rect">
            <a:avLst/>
          </a:prstGeom>
          <a:noFill/>
          <a:ln>
            <a:noFill/>
          </a:ln>
        </p:spPr>
        <p:txBody>
          <a:bodyPr spcFirstLastPara="1" wrap="square" lIns="121900" tIns="60933" rIns="121900" bIns="60933" anchor="ctr" anchorCtr="0">
            <a:noAutofit/>
          </a:bodyPr>
          <a:lstStyle/>
          <a:p>
            <a:pPr>
              <a:lnSpc>
                <a:spcPct val="90000"/>
              </a:lnSpc>
            </a:pPr>
            <a:r>
              <a:rPr lang="vi" sz="4800" b="1">
                <a:solidFill>
                  <a:srgbClr val="FFFFFF"/>
                </a:solidFill>
                <a:latin typeface="Calibri"/>
                <a:ea typeface="Calibri"/>
                <a:cs typeface="Calibri"/>
              </a:rPr>
              <a:t>2.2 Cohesion</a:t>
            </a:r>
          </a:p>
        </p:txBody>
      </p:sp>
      <p:sp>
        <p:nvSpPr>
          <p:cNvPr id="3" name="Tiêu đề phụ 2">
            <a:extLst>
              <a:ext uri="{FF2B5EF4-FFF2-40B4-BE49-F238E27FC236}">
                <a16:creationId xmlns:a16="http://schemas.microsoft.com/office/drawing/2014/main" id="{20671998-FAB5-4D9D-92B1-B8D1D09EB633}"/>
              </a:ext>
            </a:extLst>
          </p:cNvPr>
          <p:cNvSpPr>
            <a:spLocks noGrp="1"/>
          </p:cNvSpPr>
          <p:nvPr>
            <p:ph type="subTitle" idx="1"/>
          </p:nvPr>
        </p:nvSpPr>
        <p:spPr/>
        <p:txBody>
          <a:bodyPr spcFirstLastPara="1" wrap="square" lIns="0" tIns="0" rIns="0" bIns="0" anchor="t" anchorCtr="0">
            <a:noAutofit/>
          </a:bodyPr>
          <a:lstStyle/>
          <a:p>
            <a:r>
              <a:rPr lang="vi-VN" b="1"/>
              <a:t>2.2.3 </a:t>
            </a:r>
            <a:r>
              <a:rPr lang="vi-VN" b="1" err="1"/>
              <a:t>Temporal</a:t>
            </a:r>
            <a:r>
              <a:rPr lang="vi-VN" b="1"/>
              <a:t> </a:t>
            </a:r>
            <a:r>
              <a:rPr lang="vi-VN" b="1" err="1"/>
              <a:t>cohesion</a:t>
            </a:r>
            <a:endParaRPr lang="vi-VN" b="1"/>
          </a:p>
          <a:p>
            <a:endParaRPr lang="vi-VN" b="1"/>
          </a:p>
          <a:p>
            <a:r>
              <a:rPr lang="vi-VN" err="1"/>
              <a:t>Các</a:t>
            </a:r>
            <a:r>
              <a:rPr lang="vi-VN"/>
              <a:t> </a:t>
            </a:r>
            <a:r>
              <a:rPr lang="vi-VN" err="1"/>
              <a:t>thành</a:t>
            </a:r>
            <a:r>
              <a:rPr lang="vi-VN"/>
              <a:t> </a:t>
            </a:r>
            <a:r>
              <a:rPr lang="vi-VN" err="1"/>
              <a:t>phần</a:t>
            </a:r>
            <a:r>
              <a:rPr lang="vi-VN"/>
              <a:t> </a:t>
            </a:r>
            <a:r>
              <a:rPr lang="vi-VN" err="1"/>
              <a:t>được</a:t>
            </a:r>
            <a:r>
              <a:rPr lang="vi-VN"/>
              <a:t> </a:t>
            </a:r>
            <a:r>
              <a:rPr lang="vi-VN" err="1"/>
              <a:t>nhóm</a:t>
            </a:r>
            <a:r>
              <a:rPr lang="vi-VN"/>
              <a:t> </a:t>
            </a:r>
            <a:r>
              <a:rPr lang="vi-VN" err="1"/>
              <a:t>lại</a:t>
            </a:r>
            <a:r>
              <a:rPr lang="vi-VN"/>
              <a:t> khi </a:t>
            </a:r>
            <a:r>
              <a:rPr lang="vi-VN" err="1"/>
              <a:t>chúng</a:t>
            </a:r>
            <a:r>
              <a:rPr lang="vi-VN"/>
              <a:t> </a:t>
            </a:r>
            <a:r>
              <a:rPr lang="vi-VN" err="1"/>
              <a:t>được</a:t>
            </a:r>
            <a:r>
              <a:rPr lang="vi-VN"/>
              <a:t> </a:t>
            </a:r>
            <a:r>
              <a:rPr lang="vi-VN" err="1"/>
              <a:t>thực</a:t>
            </a:r>
            <a:r>
              <a:rPr lang="vi-VN"/>
              <a:t> thi / </a:t>
            </a:r>
            <a:r>
              <a:rPr lang="vi-VN" err="1"/>
              <a:t>sử</a:t>
            </a:r>
            <a:r>
              <a:rPr lang="vi-VN"/>
              <a:t> </a:t>
            </a:r>
            <a:r>
              <a:rPr lang="vi-VN" err="1"/>
              <a:t>dụng</a:t>
            </a:r>
            <a:r>
              <a:rPr lang="vi-VN"/>
              <a:t> (liên quan theo </a:t>
            </a:r>
            <a:r>
              <a:rPr lang="vi-VN" err="1"/>
              <a:t>thời</a:t>
            </a:r>
            <a:r>
              <a:rPr lang="vi-VN"/>
              <a:t> gian)</a:t>
            </a:r>
          </a:p>
          <a:p>
            <a:endParaRPr lang="vi-VN"/>
          </a:p>
          <a:p>
            <a:r>
              <a:rPr lang="vi-VN" err="1"/>
              <a:t>Ví</a:t>
            </a:r>
            <a:r>
              <a:rPr lang="vi-VN"/>
              <a:t> </a:t>
            </a:r>
            <a:r>
              <a:rPr lang="vi-VN" err="1"/>
              <a:t>dụ</a:t>
            </a:r>
            <a:r>
              <a:rPr lang="vi-VN"/>
              <a:t> </a:t>
            </a:r>
            <a:r>
              <a:rPr lang="vi-VN" err="1"/>
              <a:t>về</a:t>
            </a:r>
            <a:r>
              <a:rPr lang="vi-VN"/>
              <a:t> </a:t>
            </a:r>
            <a:r>
              <a:rPr lang="vi-VN" err="1"/>
              <a:t>Temporal</a:t>
            </a:r>
            <a:r>
              <a:rPr lang="vi-VN"/>
              <a:t> </a:t>
            </a:r>
            <a:r>
              <a:rPr lang="vi-VN" err="1"/>
              <a:t>Cohesion</a:t>
            </a:r>
            <a:r>
              <a:rPr lang="vi-VN"/>
              <a:t> trong </a:t>
            </a:r>
            <a:r>
              <a:rPr lang="vi-VN" err="1"/>
              <a:t>code</a:t>
            </a:r>
            <a:r>
              <a:rPr lang="vi-VN"/>
              <a:t> </a:t>
            </a:r>
            <a:r>
              <a:rPr lang="vi-VN" err="1"/>
              <a:t>base</a:t>
            </a:r>
            <a:r>
              <a:rPr lang="vi-VN"/>
              <a:t> :</a:t>
            </a:r>
            <a:endParaRPr lang="en-US"/>
          </a:p>
          <a:p>
            <a:endParaRPr lang="vi-VN"/>
          </a:p>
          <a:p>
            <a:r>
              <a:rPr lang="vi-VN"/>
              <a:t>Trong </a:t>
            </a:r>
            <a:r>
              <a:rPr lang="vi-VN" err="1"/>
              <a:t>module</a:t>
            </a:r>
            <a:r>
              <a:rPr lang="vi-VN"/>
              <a:t> - </a:t>
            </a:r>
            <a:r>
              <a:rPr lang="vi-VN" err="1"/>
              <a:t>views.screen.intro.IntroScreenHandler</a:t>
            </a:r>
            <a:endParaRPr lang="vi-VN"/>
          </a:p>
          <a:p>
            <a:endParaRPr lang="vi-VN"/>
          </a:p>
          <a:p>
            <a:r>
              <a:rPr lang="vi-VN"/>
              <a:t>=&gt; </a:t>
            </a:r>
            <a:r>
              <a:rPr lang="vi-VN" err="1"/>
              <a:t>Các</a:t>
            </a:r>
            <a:r>
              <a:rPr lang="vi-VN"/>
              <a:t> phương </a:t>
            </a:r>
            <a:r>
              <a:rPr lang="vi-VN" err="1"/>
              <a:t>thức</a:t>
            </a:r>
            <a:r>
              <a:rPr lang="vi-VN"/>
              <a:t> </a:t>
            </a:r>
            <a:r>
              <a:rPr lang="vi-VN" err="1"/>
              <a:t>được</a:t>
            </a:r>
            <a:r>
              <a:rPr lang="vi-VN"/>
              <a:t> gom </a:t>
            </a:r>
            <a:r>
              <a:rPr lang="vi-VN" err="1"/>
              <a:t>lại</a:t>
            </a:r>
            <a:r>
              <a:rPr lang="vi-VN"/>
              <a:t> theo </a:t>
            </a:r>
            <a:r>
              <a:rPr lang="vi-VN" err="1"/>
              <a:t>thời</a:t>
            </a:r>
            <a:r>
              <a:rPr lang="vi-VN"/>
              <a:t> gian </a:t>
            </a:r>
            <a:r>
              <a:rPr lang="vi-VN" err="1"/>
              <a:t>xử</a:t>
            </a:r>
            <a:r>
              <a:rPr lang="vi-VN"/>
              <a:t> </a:t>
            </a:r>
            <a:r>
              <a:rPr lang="vi-VN" err="1"/>
              <a:t>lý</a:t>
            </a:r>
            <a:endParaRPr lang="vi-VN"/>
          </a:p>
        </p:txBody>
      </p:sp>
    </p:spTree>
    <p:extLst>
      <p:ext uri="{BB962C8B-B14F-4D97-AF65-F5344CB8AC3E}">
        <p14:creationId xmlns:p14="http://schemas.microsoft.com/office/powerpoint/2010/main" val="1585181287"/>
      </p:ext>
    </p:extLst>
  </p:cSld>
  <p:clrMapOvr>
    <a:masterClrMapping/>
  </p:clrMapOvr>
  <p:transition>
    <p:push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p:nvPr/>
        </p:nvSpPr>
        <p:spPr>
          <a:xfrm>
            <a:off x="626400" y="-245160"/>
            <a:ext cx="10701600" cy="1325200"/>
          </a:xfrm>
          <a:prstGeom prst="rect">
            <a:avLst/>
          </a:prstGeom>
          <a:noFill/>
          <a:ln>
            <a:noFill/>
          </a:ln>
        </p:spPr>
        <p:txBody>
          <a:bodyPr spcFirstLastPara="1" wrap="square" lIns="121900" tIns="60933" rIns="121900" bIns="60933" anchor="ctr" anchorCtr="0">
            <a:noAutofit/>
          </a:bodyPr>
          <a:lstStyle/>
          <a:p>
            <a:pPr>
              <a:lnSpc>
                <a:spcPct val="90000"/>
              </a:lnSpc>
            </a:pPr>
            <a:r>
              <a:rPr lang="vi" sz="4800" b="1">
                <a:solidFill>
                  <a:srgbClr val="FFFFFF"/>
                </a:solidFill>
                <a:latin typeface="Calibri"/>
                <a:ea typeface="Calibri"/>
                <a:cs typeface="Calibri"/>
              </a:rPr>
              <a:t>2.2 Cohesion</a:t>
            </a:r>
          </a:p>
        </p:txBody>
      </p:sp>
      <p:sp>
        <p:nvSpPr>
          <p:cNvPr id="3" name="Tiêu đề phụ 2">
            <a:extLst>
              <a:ext uri="{FF2B5EF4-FFF2-40B4-BE49-F238E27FC236}">
                <a16:creationId xmlns:a16="http://schemas.microsoft.com/office/drawing/2014/main" id="{20671998-FAB5-4D9D-92B1-B8D1D09EB633}"/>
              </a:ext>
            </a:extLst>
          </p:cNvPr>
          <p:cNvSpPr>
            <a:spLocks noGrp="1"/>
          </p:cNvSpPr>
          <p:nvPr>
            <p:ph type="subTitle" idx="1"/>
          </p:nvPr>
        </p:nvSpPr>
        <p:spPr/>
        <p:txBody>
          <a:bodyPr spcFirstLastPara="1" wrap="square" lIns="0" tIns="0" rIns="0" bIns="0" anchor="t" anchorCtr="0">
            <a:noAutofit/>
          </a:bodyPr>
          <a:lstStyle/>
          <a:p>
            <a:r>
              <a:rPr lang="vi-VN" b="1"/>
              <a:t>2.2.4 </a:t>
            </a:r>
            <a:r>
              <a:rPr lang="vi-VN" b="1" err="1"/>
              <a:t>Procedural</a:t>
            </a:r>
            <a:r>
              <a:rPr lang="vi-VN" b="1"/>
              <a:t> </a:t>
            </a:r>
            <a:r>
              <a:rPr lang="vi-VN" b="1" err="1"/>
              <a:t>Cohesion</a:t>
            </a:r>
            <a:endParaRPr lang="vi-VN" b="1"/>
          </a:p>
          <a:p>
            <a:endParaRPr lang="vi-VN" b="1"/>
          </a:p>
          <a:p>
            <a:r>
              <a:rPr lang="vi-VN" err="1"/>
              <a:t>Các</a:t>
            </a:r>
            <a:r>
              <a:rPr lang="vi-VN"/>
              <a:t> </a:t>
            </a:r>
            <a:r>
              <a:rPr lang="vi-VN" err="1"/>
              <a:t>phần</a:t>
            </a:r>
            <a:r>
              <a:rPr lang="vi-VN"/>
              <a:t> </a:t>
            </a:r>
            <a:r>
              <a:rPr lang="vi-VN" err="1"/>
              <a:t>của</a:t>
            </a:r>
            <a:r>
              <a:rPr lang="vi-VN"/>
              <a:t> </a:t>
            </a:r>
            <a:r>
              <a:rPr lang="vi-VN" err="1"/>
              <a:t>module</a:t>
            </a:r>
            <a:r>
              <a:rPr lang="vi-VN"/>
              <a:t> </a:t>
            </a:r>
            <a:r>
              <a:rPr lang="vi-VN" err="1"/>
              <a:t>được</a:t>
            </a:r>
            <a:r>
              <a:rPr lang="vi-VN"/>
              <a:t> </a:t>
            </a:r>
            <a:r>
              <a:rPr lang="vi-VN" err="1"/>
              <a:t>nhóm</a:t>
            </a:r>
            <a:r>
              <a:rPr lang="vi-VN"/>
              <a:t> </a:t>
            </a:r>
            <a:r>
              <a:rPr lang="vi-VN" err="1"/>
              <a:t>lại</a:t>
            </a:r>
            <a:r>
              <a:rPr lang="vi-VN"/>
              <a:t> </a:t>
            </a:r>
            <a:r>
              <a:rPr lang="vi-VN" err="1"/>
              <a:t>vì</a:t>
            </a:r>
            <a:r>
              <a:rPr lang="vi-VN"/>
              <a:t> </a:t>
            </a:r>
            <a:r>
              <a:rPr lang="vi-VN" err="1"/>
              <a:t>chúng</a:t>
            </a:r>
            <a:r>
              <a:rPr lang="vi-VN"/>
              <a:t> luôn tuân theo 1 </a:t>
            </a:r>
            <a:r>
              <a:rPr lang="vi-VN" err="1"/>
              <a:t>trình</a:t>
            </a:r>
            <a:r>
              <a:rPr lang="vi-VN"/>
              <a:t> </a:t>
            </a:r>
            <a:r>
              <a:rPr lang="vi-VN" err="1"/>
              <a:t>tự</a:t>
            </a:r>
            <a:r>
              <a:rPr lang="vi-VN"/>
              <a:t> </a:t>
            </a:r>
            <a:r>
              <a:rPr lang="vi-VN" err="1"/>
              <a:t>nhất</a:t>
            </a:r>
            <a:r>
              <a:rPr lang="vi-VN"/>
              <a:t> </a:t>
            </a:r>
            <a:r>
              <a:rPr lang="vi-VN" err="1"/>
              <a:t>định</a:t>
            </a:r>
            <a:endParaRPr lang="en-US" err="1"/>
          </a:p>
          <a:p>
            <a:endParaRPr lang="vi-VN"/>
          </a:p>
          <a:p>
            <a:r>
              <a:rPr lang="vi-VN" err="1"/>
              <a:t>Ví</a:t>
            </a:r>
            <a:r>
              <a:rPr lang="vi-VN"/>
              <a:t> </a:t>
            </a:r>
            <a:r>
              <a:rPr lang="vi-VN" err="1"/>
              <a:t>dụ</a:t>
            </a:r>
            <a:r>
              <a:rPr lang="vi-VN"/>
              <a:t> </a:t>
            </a:r>
            <a:r>
              <a:rPr lang="vi-VN" err="1"/>
              <a:t>về</a:t>
            </a:r>
            <a:r>
              <a:rPr lang="vi-VN"/>
              <a:t> </a:t>
            </a:r>
            <a:r>
              <a:rPr lang="vi-VN" err="1"/>
              <a:t>Procedural</a:t>
            </a:r>
            <a:r>
              <a:rPr lang="vi-VN"/>
              <a:t> </a:t>
            </a:r>
            <a:r>
              <a:rPr lang="vi-VN" err="1"/>
              <a:t>Cohesion</a:t>
            </a:r>
            <a:r>
              <a:rPr lang="vi-VN"/>
              <a:t> trong </a:t>
            </a:r>
            <a:r>
              <a:rPr lang="vi-VN" err="1"/>
              <a:t>code</a:t>
            </a:r>
            <a:r>
              <a:rPr lang="vi-VN"/>
              <a:t> </a:t>
            </a:r>
            <a:r>
              <a:rPr lang="vi-VN" err="1"/>
              <a:t>base</a:t>
            </a:r>
            <a:r>
              <a:rPr lang="vi-VN"/>
              <a:t> :</a:t>
            </a:r>
          </a:p>
          <a:p>
            <a:endParaRPr lang="vi-VN"/>
          </a:p>
          <a:p>
            <a:r>
              <a:rPr lang="vi-VN"/>
              <a:t>Trong </a:t>
            </a:r>
            <a:r>
              <a:rPr lang="vi-VN" err="1"/>
              <a:t>Module</a:t>
            </a:r>
            <a:r>
              <a:rPr lang="vi-VN"/>
              <a:t> - </a:t>
            </a:r>
            <a:r>
              <a:rPr lang="vi-VN" err="1"/>
              <a:t>entity.media.Media.getQuantity</a:t>
            </a:r>
            <a:r>
              <a:rPr lang="vi-VN"/>
              <a:t> :</a:t>
            </a:r>
          </a:p>
          <a:p>
            <a:endParaRPr lang="vi-VN"/>
          </a:p>
          <a:p>
            <a:r>
              <a:rPr lang="vi-VN"/>
              <a:t>=&gt; Hai </a:t>
            </a:r>
            <a:r>
              <a:rPr lang="vi-VN" err="1"/>
              <a:t>khối</a:t>
            </a:r>
            <a:r>
              <a:rPr lang="vi-VN"/>
              <a:t> </a:t>
            </a:r>
            <a:r>
              <a:rPr lang="vi-VN" err="1"/>
              <a:t>lệnh</a:t>
            </a:r>
            <a:r>
              <a:rPr lang="vi-VN"/>
              <a:t> </a:t>
            </a:r>
            <a:r>
              <a:rPr lang="vi-VN" err="1"/>
              <a:t>chỉ</a:t>
            </a:r>
            <a:r>
              <a:rPr lang="vi-VN"/>
              <a:t> liên </a:t>
            </a:r>
            <a:r>
              <a:rPr lang="vi-VN" err="1"/>
              <a:t>kết</a:t>
            </a:r>
            <a:r>
              <a:rPr lang="vi-VN"/>
              <a:t> </a:t>
            </a:r>
            <a:r>
              <a:rPr lang="vi-VN" err="1"/>
              <a:t>với</a:t>
            </a:r>
            <a:r>
              <a:rPr lang="vi-VN"/>
              <a:t> nhau </a:t>
            </a:r>
            <a:r>
              <a:rPr lang="vi-VN" err="1"/>
              <a:t>vì</a:t>
            </a:r>
            <a:r>
              <a:rPr lang="vi-VN"/>
              <a:t> </a:t>
            </a:r>
            <a:r>
              <a:rPr lang="vi-VN" err="1"/>
              <a:t>nằm</a:t>
            </a:r>
            <a:r>
              <a:rPr lang="vi-VN"/>
              <a:t> trong 1 </a:t>
            </a:r>
            <a:r>
              <a:rPr lang="vi-VN" err="1"/>
              <a:t>trình</a:t>
            </a:r>
            <a:r>
              <a:rPr lang="vi-VN"/>
              <a:t> </a:t>
            </a:r>
            <a:r>
              <a:rPr lang="vi-VN" err="1"/>
              <a:t>tự</a:t>
            </a:r>
            <a:r>
              <a:rPr lang="vi-VN"/>
              <a:t> </a:t>
            </a:r>
            <a:r>
              <a:rPr lang="vi-VN" err="1"/>
              <a:t>thực</a:t>
            </a:r>
            <a:r>
              <a:rPr lang="vi-VN"/>
              <a:t> </a:t>
            </a:r>
            <a:r>
              <a:rPr lang="vi-VN" err="1"/>
              <a:t>hiện</a:t>
            </a:r>
            <a:r>
              <a:rPr lang="vi-VN"/>
              <a:t>.</a:t>
            </a:r>
          </a:p>
          <a:p>
            <a:endParaRPr lang="vi-VN"/>
          </a:p>
        </p:txBody>
      </p:sp>
    </p:spTree>
    <p:extLst>
      <p:ext uri="{BB962C8B-B14F-4D97-AF65-F5344CB8AC3E}">
        <p14:creationId xmlns:p14="http://schemas.microsoft.com/office/powerpoint/2010/main" val="1893742560"/>
      </p:ext>
    </p:extLst>
  </p:cSld>
  <p:clrMapOvr>
    <a:masterClrMapping/>
  </p:clrMapOvr>
  <p:transition>
    <p:push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p:nvPr/>
        </p:nvSpPr>
        <p:spPr>
          <a:xfrm>
            <a:off x="626400" y="-245160"/>
            <a:ext cx="10701600" cy="1325200"/>
          </a:xfrm>
          <a:prstGeom prst="rect">
            <a:avLst/>
          </a:prstGeom>
          <a:noFill/>
          <a:ln>
            <a:noFill/>
          </a:ln>
        </p:spPr>
        <p:txBody>
          <a:bodyPr spcFirstLastPara="1" wrap="square" lIns="121900" tIns="60933" rIns="121900" bIns="60933" anchor="ctr" anchorCtr="0">
            <a:noAutofit/>
          </a:bodyPr>
          <a:lstStyle/>
          <a:p>
            <a:pPr>
              <a:lnSpc>
                <a:spcPct val="90000"/>
              </a:lnSpc>
            </a:pPr>
            <a:r>
              <a:rPr lang="vi" sz="4800" b="1">
                <a:solidFill>
                  <a:srgbClr val="FFFFFF"/>
                </a:solidFill>
                <a:latin typeface="Calibri"/>
                <a:ea typeface="Calibri"/>
                <a:cs typeface="Calibri"/>
              </a:rPr>
              <a:t>2.2 Cohesion</a:t>
            </a:r>
          </a:p>
        </p:txBody>
      </p:sp>
      <p:sp>
        <p:nvSpPr>
          <p:cNvPr id="3" name="Tiêu đề phụ 2">
            <a:extLst>
              <a:ext uri="{FF2B5EF4-FFF2-40B4-BE49-F238E27FC236}">
                <a16:creationId xmlns:a16="http://schemas.microsoft.com/office/drawing/2014/main" id="{20671998-FAB5-4D9D-92B1-B8D1D09EB633}"/>
              </a:ext>
            </a:extLst>
          </p:cNvPr>
          <p:cNvSpPr>
            <a:spLocks noGrp="1"/>
          </p:cNvSpPr>
          <p:nvPr>
            <p:ph type="subTitle" idx="1"/>
          </p:nvPr>
        </p:nvSpPr>
        <p:spPr/>
        <p:txBody>
          <a:bodyPr spcFirstLastPara="1" wrap="square" lIns="0" tIns="0" rIns="0" bIns="0" anchor="t" anchorCtr="0">
            <a:noAutofit/>
          </a:bodyPr>
          <a:lstStyle/>
          <a:p>
            <a:r>
              <a:rPr lang="vi-VN" b="1"/>
              <a:t>2.2.5 </a:t>
            </a:r>
            <a:r>
              <a:rPr lang="vi-VN" b="1" err="1"/>
              <a:t>Communicational</a:t>
            </a:r>
            <a:r>
              <a:rPr lang="vi-VN" b="1"/>
              <a:t> </a:t>
            </a:r>
            <a:r>
              <a:rPr lang="vi-VN" b="1" err="1"/>
              <a:t>Cohesion</a:t>
            </a:r>
            <a:endParaRPr lang="vi-VN" b="1"/>
          </a:p>
          <a:p>
            <a:endParaRPr lang="vi-VN" b="1"/>
          </a:p>
          <a:p>
            <a:r>
              <a:rPr lang="vi-VN" err="1"/>
              <a:t>Các</a:t>
            </a:r>
            <a:r>
              <a:rPr lang="vi-VN"/>
              <a:t> </a:t>
            </a:r>
            <a:r>
              <a:rPr lang="vi-VN" err="1"/>
              <a:t>phần</a:t>
            </a:r>
            <a:r>
              <a:rPr lang="vi-VN"/>
              <a:t> </a:t>
            </a:r>
            <a:r>
              <a:rPr lang="vi-VN" err="1"/>
              <a:t>của</a:t>
            </a:r>
            <a:r>
              <a:rPr lang="vi-VN"/>
              <a:t> </a:t>
            </a:r>
            <a:r>
              <a:rPr lang="vi-VN" err="1"/>
              <a:t>module</a:t>
            </a:r>
            <a:r>
              <a:rPr lang="vi-VN"/>
              <a:t> </a:t>
            </a:r>
            <a:r>
              <a:rPr lang="vi-VN" err="1"/>
              <a:t>được</a:t>
            </a:r>
            <a:r>
              <a:rPr lang="vi-VN"/>
              <a:t> </a:t>
            </a:r>
            <a:r>
              <a:rPr lang="vi-VN" err="1"/>
              <a:t>nhóm</a:t>
            </a:r>
            <a:r>
              <a:rPr lang="vi-VN"/>
              <a:t> </a:t>
            </a:r>
            <a:r>
              <a:rPr lang="vi-VN" err="1"/>
              <a:t>lại</a:t>
            </a:r>
            <a:r>
              <a:rPr lang="vi-VN"/>
              <a:t> </a:t>
            </a:r>
            <a:r>
              <a:rPr lang="vi-VN" err="1"/>
              <a:t>vì</a:t>
            </a:r>
            <a:r>
              <a:rPr lang="vi-VN"/>
              <a:t> </a:t>
            </a:r>
            <a:r>
              <a:rPr lang="vi-VN" err="1"/>
              <a:t>chúng</a:t>
            </a:r>
            <a:r>
              <a:rPr lang="vi-VN"/>
              <a:t> </a:t>
            </a:r>
            <a:r>
              <a:rPr lang="vi-VN" err="1"/>
              <a:t>hoạt</a:t>
            </a:r>
            <a:r>
              <a:rPr lang="vi-VN"/>
              <a:t> </a:t>
            </a:r>
            <a:r>
              <a:rPr lang="vi-VN" err="1"/>
              <a:t>động</a:t>
            </a:r>
            <a:r>
              <a:rPr lang="vi-VN"/>
              <a:t> trên </a:t>
            </a:r>
            <a:r>
              <a:rPr lang="vi-VN" err="1"/>
              <a:t>cùng</a:t>
            </a:r>
            <a:r>
              <a:rPr lang="vi-VN"/>
              <a:t> 1  </a:t>
            </a:r>
            <a:r>
              <a:rPr lang="vi-VN" err="1"/>
              <a:t>dữ</a:t>
            </a:r>
            <a:r>
              <a:rPr lang="vi-VN"/>
              <a:t> </a:t>
            </a:r>
            <a:r>
              <a:rPr lang="vi-VN" err="1"/>
              <a:t>liệu</a:t>
            </a:r>
            <a:endParaRPr lang="vi-VN"/>
          </a:p>
          <a:p>
            <a:endParaRPr lang="vi-VN"/>
          </a:p>
          <a:p>
            <a:r>
              <a:rPr lang="vi-VN" err="1"/>
              <a:t>Ví</a:t>
            </a:r>
            <a:r>
              <a:rPr lang="vi-VN"/>
              <a:t> </a:t>
            </a:r>
            <a:r>
              <a:rPr lang="vi-VN" err="1"/>
              <a:t>dụ</a:t>
            </a:r>
            <a:r>
              <a:rPr lang="vi-VN"/>
              <a:t> </a:t>
            </a:r>
            <a:r>
              <a:rPr lang="vi-VN" err="1"/>
              <a:t>về</a:t>
            </a:r>
            <a:r>
              <a:rPr lang="vi-VN"/>
              <a:t> </a:t>
            </a:r>
            <a:r>
              <a:rPr lang="vi-VN" err="1"/>
              <a:t>Communicational</a:t>
            </a:r>
            <a:r>
              <a:rPr lang="vi-VN"/>
              <a:t> </a:t>
            </a:r>
            <a:r>
              <a:rPr lang="vi-VN" err="1"/>
              <a:t>Cohesion</a:t>
            </a:r>
            <a:r>
              <a:rPr lang="vi-VN"/>
              <a:t> trong </a:t>
            </a:r>
            <a:r>
              <a:rPr lang="vi-VN" err="1"/>
              <a:t>code</a:t>
            </a:r>
            <a:r>
              <a:rPr lang="vi-VN"/>
              <a:t> </a:t>
            </a:r>
            <a:r>
              <a:rPr lang="vi-VN" err="1"/>
              <a:t>Base</a:t>
            </a:r>
            <a:r>
              <a:rPr lang="vi-VN"/>
              <a:t> :</a:t>
            </a:r>
            <a:endParaRPr lang="en-US"/>
          </a:p>
          <a:p>
            <a:endParaRPr lang="vi-VN"/>
          </a:p>
          <a:p>
            <a:r>
              <a:rPr lang="vi-VN"/>
              <a:t>Trong </a:t>
            </a:r>
            <a:r>
              <a:rPr lang="vi-VN" err="1"/>
              <a:t>modules</a:t>
            </a:r>
            <a:r>
              <a:rPr lang="vi-VN"/>
              <a:t> - </a:t>
            </a:r>
            <a:r>
              <a:rPr lang="vi-VN" err="1"/>
              <a:t>entity.shipping.DeliveryInfo</a:t>
            </a:r>
            <a:r>
              <a:rPr lang="vi-VN"/>
              <a:t> :</a:t>
            </a:r>
          </a:p>
          <a:p>
            <a:endParaRPr lang="vi-VN"/>
          </a:p>
          <a:p>
            <a:r>
              <a:rPr lang="vi-VN"/>
              <a:t>=&gt; Phương </a:t>
            </a:r>
            <a:r>
              <a:rPr lang="vi-VN" err="1"/>
              <a:t>thức</a:t>
            </a:r>
            <a:r>
              <a:rPr lang="vi-VN"/>
              <a:t> </a:t>
            </a:r>
            <a:r>
              <a:rPr lang="vi-VN" err="1"/>
              <a:t>calculateShippingFee</a:t>
            </a:r>
            <a:r>
              <a:rPr lang="vi-VN"/>
              <a:t>() không liên quan </a:t>
            </a:r>
            <a:r>
              <a:rPr lang="vi-VN" err="1"/>
              <a:t>đến</a:t>
            </a:r>
            <a:r>
              <a:rPr lang="vi-VN"/>
              <a:t> </a:t>
            </a:r>
            <a:r>
              <a:rPr lang="vi-VN" err="1"/>
              <a:t>Class</a:t>
            </a:r>
            <a:r>
              <a:rPr lang="vi-VN"/>
              <a:t> </a:t>
            </a:r>
            <a:r>
              <a:rPr lang="vi-VN" err="1"/>
              <a:t>DeliveryInfo</a:t>
            </a:r>
            <a:r>
              <a:rPr lang="vi-VN"/>
              <a:t> </a:t>
            </a:r>
            <a:r>
              <a:rPr lang="vi-VN" err="1"/>
              <a:t>này</a:t>
            </a:r>
          </a:p>
          <a:p>
            <a:endParaRPr lang="vi-VN"/>
          </a:p>
        </p:txBody>
      </p:sp>
    </p:spTree>
    <p:extLst>
      <p:ext uri="{BB962C8B-B14F-4D97-AF65-F5344CB8AC3E}">
        <p14:creationId xmlns:p14="http://schemas.microsoft.com/office/powerpoint/2010/main" val="3760700430"/>
      </p:ext>
    </p:extLst>
  </p:cSld>
  <p:clrMapOvr>
    <a:masterClrMapping/>
  </p:clrMapOvr>
  <p:transition>
    <p:push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p:nvPr/>
        </p:nvSpPr>
        <p:spPr>
          <a:xfrm>
            <a:off x="626400" y="-245160"/>
            <a:ext cx="10701600" cy="1325200"/>
          </a:xfrm>
          <a:prstGeom prst="rect">
            <a:avLst/>
          </a:prstGeom>
          <a:noFill/>
          <a:ln>
            <a:noFill/>
          </a:ln>
        </p:spPr>
        <p:txBody>
          <a:bodyPr spcFirstLastPara="1" wrap="square" lIns="121900" tIns="60933" rIns="121900" bIns="60933" anchor="ctr" anchorCtr="0">
            <a:noAutofit/>
          </a:bodyPr>
          <a:lstStyle/>
          <a:p>
            <a:pPr>
              <a:lnSpc>
                <a:spcPct val="90000"/>
              </a:lnSpc>
            </a:pPr>
            <a:r>
              <a:rPr lang="vi" sz="4800" b="1">
                <a:solidFill>
                  <a:srgbClr val="FFFFFF"/>
                </a:solidFill>
                <a:latin typeface="Calibri"/>
                <a:ea typeface="Calibri"/>
                <a:cs typeface="Calibri"/>
              </a:rPr>
              <a:t>2.2 Cohesion</a:t>
            </a:r>
          </a:p>
        </p:txBody>
      </p:sp>
      <p:sp>
        <p:nvSpPr>
          <p:cNvPr id="3" name="Tiêu đề phụ 2">
            <a:extLst>
              <a:ext uri="{FF2B5EF4-FFF2-40B4-BE49-F238E27FC236}">
                <a16:creationId xmlns:a16="http://schemas.microsoft.com/office/drawing/2014/main" id="{20671998-FAB5-4D9D-92B1-B8D1D09EB633}"/>
              </a:ext>
            </a:extLst>
          </p:cNvPr>
          <p:cNvSpPr>
            <a:spLocks noGrp="1"/>
          </p:cNvSpPr>
          <p:nvPr>
            <p:ph type="subTitle" idx="1"/>
          </p:nvPr>
        </p:nvSpPr>
        <p:spPr/>
        <p:txBody>
          <a:bodyPr spcFirstLastPara="1" wrap="square" lIns="0" tIns="0" rIns="0" bIns="0" anchor="t" anchorCtr="0">
            <a:noAutofit/>
          </a:bodyPr>
          <a:lstStyle/>
          <a:p>
            <a:pPr marL="0" indent="0"/>
            <a:r>
              <a:rPr lang="vi-VN"/>
              <a:t>   </a:t>
            </a:r>
            <a:r>
              <a:rPr lang="vi-VN" b="1"/>
              <a:t>2.2.6 </a:t>
            </a:r>
            <a:r>
              <a:rPr lang="vi-VN" b="1" err="1"/>
              <a:t>Functional</a:t>
            </a:r>
            <a:r>
              <a:rPr lang="vi-VN" b="1"/>
              <a:t> </a:t>
            </a:r>
            <a:r>
              <a:rPr lang="vi-VN" b="1" err="1"/>
              <a:t>Cohesion</a:t>
            </a:r>
            <a:endParaRPr lang="vi-VN" b="1"/>
          </a:p>
          <a:p>
            <a:pPr marL="0" indent="0"/>
            <a:endParaRPr lang="vi-VN" b="1"/>
          </a:p>
          <a:p>
            <a:r>
              <a:rPr lang="vi-VN" err="1"/>
              <a:t>Các</a:t>
            </a:r>
            <a:r>
              <a:rPr lang="vi-VN"/>
              <a:t> </a:t>
            </a:r>
            <a:r>
              <a:rPr lang="vi-VN" err="1"/>
              <a:t>thành</a:t>
            </a:r>
            <a:r>
              <a:rPr lang="vi-VN"/>
              <a:t> </a:t>
            </a:r>
            <a:r>
              <a:rPr lang="vi-VN" err="1"/>
              <a:t>phần</a:t>
            </a:r>
            <a:r>
              <a:rPr lang="vi-VN"/>
              <a:t> </a:t>
            </a:r>
            <a:r>
              <a:rPr lang="vi-VN" err="1"/>
              <a:t>được</a:t>
            </a:r>
            <a:r>
              <a:rPr lang="vi-VN"/>
              <a:t> </a:t>
            </a:r>
            <a:r>
              <a:rPr lang="vi-VN" err="1"/>
              <a:t>nhóm</a:t>
            </a:r>
            <a:r>
              <a:rPr lang="vi-VN"/>
              <a:t> </a:t>
            </a:r>
            <a:r>
              <a:rPr lang="vi-VN" err="1"/>
              <a:t>lại</a:t>
            </a:r>
            <a:r>
              <a:rPr lang="vi-VN"/>
              <a:t> </a:t>
            </a:r>
            <a:r>
              <a:rPr lang="vi-VN" err="1"/>
              <a:t>vì</a:t>
            </a:r>
            <a:r>
              <a:rPr lang="vi-VN"/>
              <a:t> </a:t>
            </a:r>
            <a:r>
              <a:rPr lang="vi-VN" err="1"/>
              <a:t>chúng</a:t>
            </a:r>
            <a:r>
              <a:rPr lang="vi-VN"/>
              <a:t> </a:t>
            </a:r>
            <a:r>
              <a:rPr lang="vi-VN" err="1"/>
              <a:t>làm</a:t>
            </a:r>
            <a:r>
              <a:rPr lang="vi-VN"/>
              <a:t> </a:t>
            </a:r>
            <a:r>
              <a:rPr lang="vi-VN" err="1"/>
              <a:t>việc</a:t>
            </a:r>
            <a:r>
              <a:rPr lang="vi-VN"/>
              <a:t> </a:t>
            </a:r>
            <a:r>
              <a:rPr lang="vi-VN" err="1"/>
              <a:t>cùng</a:t>
            </a:r>
            <a:r>
              <a:rPr lang="vi-VN"/>
              <a:t> nhau </a:t>
            </a:r>
            <a:r>
              <a:rPr lang="vi-VN" err="1"/>
              <a:t>để</a:t>
            </a:r>
            <a:r>
              <a:rPr lang="vi-VN"/>
              <a:t> </a:t>
            </a:r>
            <a:r>
              <a:rPr lang="vi-VN" err="1"/>
              <a:t>thực</a:t>
            </a:r>
            <a:r>
              <a:rPr lang="vi-VN"/>
              <a:t> </a:t>
            </a:r>
            <a:r>
              <a:rPr lang="vi-VN" err="1"/>
              <a:t>hiện</a:t>
            </a:r>
            <a:r>
              <a:rPr lang="vi-VN"/>
              <a:t> </a:t>
            </a:r>
            <a:r>
              <a:rPr lang="vi-VN" err="1"/>
              <a:t>một</a:t>
            </a:r>
            <a:r>
              <a:rPr lang="vi-VN"/>
              <a:t> </a:t>
            </a:r>
            <a:r>
              <a:rPr lang="vi-VN" err="1"/>
              <a:t>nhiệm</a:t>
            </a:r>
            <a:r>
              <a:rPr lang="vi-VN"/>
              <a:t> </a:t>
            </a:r>
            <a:r>
              <a:rPr lang="vi-VN" err="1"/>
              <a:t>vụ</a:t>
            </a:r>
            <a:r>
              <a:rPr lang="vi-VN"/>
              <a:t> </a:t>
            </a:r>
            <a:r>
              <a:rPr lang="vi-VN" err="1"/>
              <a:t>được</a:t>
            </a:r>
            <a:r>
              <a:rPr lang="vi-VN"/>
              <a:t> </a:t>
            </a:r>
            <a:r>
              <a:rPr lang="vi-VN" err="1"/>
              <a:t>xác</a:t>
            </a:r>
            <a:r>
              <a:rPr lang="vi-VN"/>
              <a:t> </a:t>
            </a:r>
            <a:r>
              <a:rPr lang="vi-VN" err="1"/>
              <a:t>định</a:t>
            </a:r>
            <a:r>
              <a:rPr lang="vi-VN"/>
              <a:t> </a:t>
            </a:r>
            <a:r>
              <a:rPr lang="vi-VN" err="1"/>
              <a:t>rõ</a:t>
            </a:r>
            <a:r>
              <a:rPr lang="vi-VN"/>
              <a:t> </a:t>
            </a:r>
            <a:r>
              <a:rPr lang="vi-VN" err="1"/>
              <a:t>ràng</a:t>
            </a:r>
            <a:endParaRPr lang="vi-VN"/>
          </a:p>
          <a:p>
            <a:endParaRPr lang="vi-VN"/>
          </a:p>
          <a:p>
            <a:r>
              <a:rPr lang="vi-VN" err="1"/>
              <a:t>Ví</a:t>
            </a:r>
            <a:r>
              <a:rPr lang="vi-VN"/>
              <a:t> </a:t>
            </a:r>
            <a:r>
              <a:rPr lang="vi-VN" err="1"/>
              <a:t>dụ</a:t>
            </a:r>
            <a:r>
              <a:rPr lang="vi-VN"/>
              <a:t> </a:t>
            </a:r>
            <a:r>
              <a:rPr lang="vi-VN" err="1"/>
              <a:t>về</a:t>
            </a:r>
            <a:r>
              <a:rPr lang="vi-VN"/>
              <a:t> </a:t>
            </a:r>
            <a:r>
              <a:rPr lang="vi-VN" err="1"/>
              <a:t>Functional</a:t>
            </a:r>
            <a:r>
              <a:rPr lang="vi-VN"/>
              <a:t> </a:t>
            </a:r>
            <a:r>
              <a:rPr lang="vi-VN" err="1"/>
              <a:t>Cohesion</a:t>
            </a:r>
            <a:r>
              <a:rPr lang="vi-VN"/>
              <a:t> trong </a:t>
            </a:r>
            <a:r>
              <a:rPr lang="vi-VN" err="1"/>
              <a:t>code</a:t>
            </a:r>
            <a:r>
              <a:rPr lang="vi-VN"/>
              <a:t> </a:t>
            </a:r>
            <a:r>
              <a:rPr lang="vi-VN" err="1"/>
              <a:t>base</a:t>
            </a:r>
            <a:r>
              <a:rPr lang="vi-VN"/>
              <a:t> :</a:t>
            </a:r>
            <a:endParaRPr lang="en-US"/>
          </a:p>
          <a:p>
            <a:endParaRPr lang="vi-VN"/>
          </a:p>
          <a:p>
            <a:r>
              <a:rPr lang="vi-VN"/>
              <a:t>Trong </a:t>
            </a:r>
            <a:r>
              <a:rPr lang="vi-VN" err="1"/>
              <a:t>module</a:t>
            </a:r>
            <a:r>
              <a:rPr lang="vi-VN"/>
              <a:t> - </a:t>
            </a:r>
            <a:r>
              <a:rPr lang="vi-VN" err="1"/>
              <a:t>utils.MyMap</a:t>
            </a:r>
            <a:r>
              <a:rPr lang="vi-VN"/>
              <a:t> :</a:t>
            </a:r>
          </a:p>
          <a:p>
            <a:endParaRPr lang="vi-VN"/>
          </a:p>
          <a:p>
            <a:r>
              <a:rPr lang="vi-VN"/>
              <a:t>=&gt; </a:t>
            </a:r>
            <a:r>
              <a:rPr lang="vi-VN" err="1"/>
              <a:t>Tất</a:t>
            </a:r>
            <a:r>
              <a:rPr lang="vi-VN"/>
              <a:t> </a:t>
            </a:r>
            <a:r>
              <a:rPr lang="vi-VN" err="1"/>
              <a:t>cả</a:t>
            </a:r>
            <a:r>
              <a:rPr lang="vi-VN"/>
              <a:t> </a:t>
            </a:r>
            <a:r>
              <a:rPr lang="vi-VN" err="1"/>
              <a:t>các</a:t>
            </a:r>
            <a:r>
              <a:rPr lang="vi-VN"/>
              <a:t> phương </a:t>
            </a:r>
            <a:r>
              <a:rPr lang="vi-VN" err="1"/>
              <a:t>thức</a:t>
            </a:r>
            <a:r>
              <a:rPr lang="vi-VN"/>
              <a:t> </a:t>
            </a:r>
            <a:r>
              <a:rPr lang="vi-VN" err="1"/>
              <a:t>đều</a:t>
            </a:r>
            <a:r>
              <a:rPr lang="vi-VN"/>
              <a:t> </a:t>
            </a:r>
            <a:r>
              <a:rPr lang="vi-VN" err="1"/>
              <a:t>đóng</a:t>
            </a:r>
            <a:r>
              <a:rPr lang="vi-VN"/>
              <a:t> </a:t>
            </a:r>
            <a:r>
              <a:rPr lang="vi-VN" err="1"/>
              <a:t>góp</a:t>
            </a:r>
            <a:r>
              <a:rPr lang="vi-VN"/>
              <a:t> </a:t>
            </a:r>
            <a:r>
              <a:rPr lang="vi-VN" err="1"/>
              <a:t>nhất</a:t>
            </a:r>
            <a:r>
              <a:rPr lang="vi-VN"/>
              <a:t> </a:t>
            </a:r>
            <a:r>
              <a:rPr lang="vi-VN" err="1"/>
              <a:t>quán</a:t>
            </a:r>
            <a:r>
              <a:rPr lang="vi-VN"/>
              <a:t> </a:t>
            </a:r>
            <a:r>
              <a:rPr lang="vi-VN" err="1"/>
              <a:t>vào</a:t>
            </a:r>
            <a:r>
              <a:rPr lang="vi-VN"/>
              <a:t> </a:t>
            </a:r>
            <a:r>
              <a:rPr lang="vi-VN" err="1"/>
              <a:t>nhiệm</a:t>
            </a:r>
            <a:r>
              <a:rPr lang="vi-VN"/>
              <a:t> </a:t>
            </a:r>
            <a:r>
              <a:rPr lang="vi-VN" err="1"/>
              <a:t>vụ</a:t>
            </a:r>
          </a:p>
          <a:p>
            <a:pPr marL="0" indent="0"/>
            <a:endParaRPr lang="vi-VN"/>
          </a:p>
          <a:p>
            <a:endParaRPr lang="vi-VN"/>
          </a:p>
        </p:txBody>
      </p:sp>
    </p:spTree>
    <p:extLst>
      <p:ext uri="{BB962C8B-B14F-4D97-AF65-F5344CB8AC3E}">
        <p14:creationId xmlns:p14="http://schemas.microsoft.com/office/powerpoint/2010/main" val="4213082165"/>
      </p:ext>
    </p:extLst>
  </p:cSld>
  <p:clrMapOvr>
    <a:masterClrMapping/>
  </p:clrMapOvr>
  <p:transition>
    <p:push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p:nvPr/>
        </p:nvSpPr>
        <p:spPr>
          <a:xfrm>
            <a:off x="626400" y="-245160"/>
            <a:ext cx="10701600" cy="1325200"/>
          </a:xfrm>
          <a:prstGeom prst="rect">
            <a:avLst/>
          </a:prstGeom>
          <a:noFill/>
          <a:ln>
            <a:noFill/>
          </a:ln>
        </p:spPr>
        <p:txBody>
          <a:bodyPr spcFirstLastPara="1" wrap="square" lIns="121900" tIns="60933" rIns="121900" bIns="60933" anchor="ctr" anchorCtr="0">
            <a:noAutofit/>
          </a:bodyPr>
          <a:lstStyle/>
          <a:p>
            <a:pPr>
              <a:lnSpc>
                <a:spcPct val="90000"/>
              </a:lnSpc>
            </a:pPr>
            <a:r>
              <a:rPr lang="vi" sz="4800" b="1">
                <a:solidFill>
                  <a:srgbClr val="FFFFFF"/>
                </a:solidFill>
                <a:latin typeface="Calibri"/>
                <a:ea typeface="Calibri"/>
                <a:cs typeface="Calibri"/>
              </a:rPr>
              <a:t>2.3 SOLID</a:t>
            </a:r>
          </a:p>
        </p:txBody>
      </p:sp>
      <p:sp>
        <p:nvSpPr>
          <p:cNvPr id="2" name="Hộp Văn bản 1">
            <a:extLst>
              <a:ext uri="{FF2B5EF4-FFF2-40B4-BE49-F238E27FC236}">
                <a16:creationId xmlns:a16="http://schemas.microsoft.com/office/drawing/2014/main" id="{22620A34-2EA0-4150-A252-E36BB3175599}"/>
              </a:ext>
            </a:extLst>
          </p:cNvPr>
          <p:cNvSpPr txBox="1"/>
          <p:nvPr/>
        </p:nvSpPr>
        <p:spPr>
          <a:xfrm>
            <a:off x="834189" y="1305426"/>
            <a:ext cx="10663989"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indent="-742950">
              <a:buAutoNum type="arabicPeriod"/>
            </a:pPr>
            <a:r>
              <a:rPr lang="vi-VN" sz="3600" dirty="0">
                <a:latin typeface="Times New Roman"/>
                <a:ea typeface="+mn-lt"/>
                <a:cs typeface="Arial"/>
              </a:rPr>
              <a:t>Single Responsibility Priciple (SRP)</a:t>
            </a:r>
            <a:endParaRPr lang="vi-VN" sz="3600" dirty="0">
              <a:latin typeface="Times New Roman"/>
              <a:cs typeface="Arial"/>
            </a:endParaRPr>
          </a:p>
          <a:p>
            <a:pPr marL="742950" indent="-742950">
              <a:buAutoNum type="arabicPeriod"/>
            </a:pPr>
            <a:r>
              <a:rPr lang="vi-VN" sz="3600" dirty="0">
                <a:latin typeface="Times New Roman"/>
                <a:ea typeface="+mn-lt"/>
                <a:cs typeface="Arial"/>
              </a:rPr>
              <a:t>Open-Closed </a:t>
            </a:r>
            <a:r>
              <a:rPr lang="vi-VN" sz="3600" dirty="0">
                <a:latin typeface="Times New Roman"/>
                <a:ea typeface="+mn-lt"/>
                <a:cs typeface="Times New Roman"/>
              </a:rPr>
              <a:t>Priciple (OCP)</a:t>
            </a:r>
            <a:endParaRPr lang="vi-VN" sz="3600" dirty="0">
              <a:latin typeface="Times New Roman"/>
              <a:cs typeface="Arial"/>
            </a:endParaRPr>
          </a:p>
          <a:p>
            <a:pPr marL="742950" indent="-742950">
              <a:buAutoNum type="arabicPeriod"/>
            </a:pPr>
            <a:r>
              <a:rPr lang="vi-VN" sz="3600" dirty="0">
                <a:latin typeface="Times New Roman"/>
                <a:ea typeface="+mn-lt"/>
                <a:cs typeface="Arial"/>
              </a:rPr>
              <a:t>Liskov Substitution </a:t>
            </a:r>
            <a:r>
              <a:rPr lang="vi-VN" sz="3600" dirty="0">
                <a:latin typeface="Times New Roman"/>
                <a:ea typeface="+mn-lt"/>
                <a:cs typeface="Times New Roman"/>
              </a:rPr>
              <a:t>Priciple (LSP)</a:t>
            </a:r>
            <a:endParaRPr lang="vi-VN" sz="3600" dirty="0">
              <a:latin typeface="Times New Roman"/>
              <a:cs typeface="Arial"/>
            </a:endParaRPr>
          </a:p>
          <a:p>
            <a:pPr marL="742950" indent="-742950">
              <a:buAutoNum type="arabicPeriod"/>
            </a:pPr>
            <a:r>
              <a:rPr lang="vi-VN" sz="3600" dirty="0">
                <a:latin typeface="Times New Roman"/>
                <a:ea typeface="+mn-lt"/>
                <a:cs typeface="Arial"/>
              </a:rPr>
              <a:t>Interface Segregation </a:t>
            </a:r>
            <a:r>
              <a:rPr lang="vi-VN" sz="3600" dirty="0">
                <a:latin typeface="Times New Roman"/>
                <a:ea typeface="+mn-lt"/>
                <a:cs typeface="Times New Roman"/>
              </a:rPr>
              <a:t>Priciple (ISP)</a:t>
            </a:r>
            <a:endParaRPr lang="vi-VN" sz="3600" dirty="0">
              <a:latin typeface="Times New Roman"/>
              <a:cs typeface="Arial"/>
            </a:endParaRPr>
          </a:p>
          <a:p>
            <a:pPr marL="742950" indent="-742950">
              <a:buAutoNum type="arabicPeriod"/>
            </a:pPr>
            <a:r>
              <a:rPr lang="vi-VN" sz="3600" dirty="0">
                <a:latin typeface="Times New Roman"/>
                <a:ea typeface="+mn-lt"/>
                <a:cs typeface="Arial"/>
              </a:rPr>
              <a:t>Dependency Inversion </a:t>
            </a:r>
            <a:r>
              <a:rPr lang="vi-VN" sz="3600" dirty="0">
                <a:latin typeface="Times New Roman"/>
                <a:ea typeface="+mn-lt"/>
                <a:cs typeface="Times New Roman"/>
              </a:rPr>
              <a:t>Priciple (DIP)</a:t>
            </a:r>
            <a:endParaRPr lang="vi-VN" sz="3600" dirty="0">
              <a:latin typeface="Times New Roman"/>
              <a:cs typeface="Arial"/>
            </a:endParaRPr>
          </a:p>
          <a:p>
            <a:pPr algn="l"/>
            <a:endParaRPr lang="vi-VN" dirty="0">
              <a:latin typeface="Arial"/>
              <a:cs typeface="Arial"/>
            </a:endParaRPr>
          </a:p>
        </p:txBody>
      </p:sp>
    </p:spTree>
    <p:extLst>
      <p:ext uri="{BB962C8B-B14F-4D97-AF65-F5344CB8AC3E}">
        <p14:creationId xmlns:p14="http://schemas.microsoft.com/office/powerpoint/2010/main" val="123502706"/>
      </p:ext>
    </p:extLst>
  </p:cSld>
  <p:clrMapOvr>
    <a:masterClrMapping/>
  </p:clrMapOvr>
  <p:transition>
    <p:push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p:nvPr/>
        </p:nvSpPr>
        <p:spPr>
          <a:xfrm>
            <a:off x="626400" y="-245160"/>
            <a:ext cx="10701600" cy="1325200"/>
          </a:xfrm>
          <a:prstGeom prst="rect">
            <a:avLst/>
          </a:prstGeom>
          <a:noFill/>
          <a:ln>
            <a:noFill/>
          </a:ln>
        </p:spPr>
        <p:txBody>
          <a:bodyPr spcFirstLastPara="1" wrap="square" lIns="121900" tIns="60933" rIns="121900" bIns="60933" anchor="ctr" anchorCtr="0">
            <a:noAutofit/>
          </a:bodyPr>
          <a:lstStyle/>
          <a:p>
            <a:pPr>
              <a:lnSpc>
                <a:spcPct val="90000"/>
              </a:lnSpc>
            </a:pPr>
            <a:r>
              <a:rPr lang="vi" sz="4800" b="1">
                <a:solidFill>
                  <a:srgbClr val="FFFFFF"/>
                </a:solidFill>
                <a:latin typeface="Calibri"/>
                <a:ea typeface="Calibri"/>
                <a:cs typeface="Calibri"/>
              </a:rPr>
              <a:t>2.3.1 SRP</a:t>
            </a:r>
          </a:p>
        </p:txBody>
      </p:sp>
      <p:sp>
        <p:nvSpPr>
          <p:cNvPr id="3" name="Hộp Văn bản 2">
            <a:extLst>
              <a:ext uri="{FF2B5EF4-FFF2-40B4-BE49-F238E27FC236}">
                <a16:creationId xmlns:a16="http://schemas.microsoft.com/office/drawing/2014/main" id="{49483DFA-3855-4968-9AFD-C889BBDB9A97}"/>
              </a:ext>
            </a:extLst>
          </p:cNvPr>
          <p:cNvSpPr txBox="1"/>
          <p:nvPr/>
        </p:nvSpPr>
        <p:spPr>
          <a:xfrm>
            <a:off x="623637" y="1034716"/>
            <a:ext cx="10764251"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vi-VN" sz="2400" err="1">
                <a:latin typeface="Times New Roman"/>
                <a:cs typeface="Arial"/>
              </a:rPr>
              <a:t>Vấn</a:t>
            </a:r>
            <a:r>
              <a:rPr lang="vi-VN" sz="2400">
                <a:latin typeface="Times New Roman"/>
                <a:cs typeface="Arial"/>
              </a:rPr>
              <a:t> </a:t>
            </a:r>
            <a:r>
              <a:rPr lang="vi-VN" sz="2400" err="1">
                <a:latin typeface="Times New Roman"/>
                <a:cs typeface="Arial"/>
              </a:rPr>
              <a:t>đề</a:t>
            </a:r>
            <a:r>
              <a:rPr lang="vi-VN" sz="2400">
                <a:latin typeface="Times New Roman"/>
                <a:cs typeface="Arial"/>
              </a:rPr>
              <a:t>: </a:t>
            </a:r>
            <a:r>
              <a:rPr lang="vi-VN" sz="2400" err="1">
                <a:latin typeface="Times New Roman"/>
                <a:cs typeface="Arial"/>
              </a:rPr>
              <a:t>Class</a:t>
            </a:r>
            <a:r>
              <a:rPr lang="vi-VN" sz="2400">
                <a:latin typeface="Times New Roman"/>
                <a:cs typeface="Arial"/>
              </a:rPr>
              <a:t> </a:t>
            </a:r>
            <a:r>
              <a:rPr lang="vi-VN" sz="2400" err="1">
                <a:latin typeface="Times New Roman"/>
                <a:cs typeface="Arial"/>
              </a:rPr>
              <a:t>PlaceController</a:t>
            </a:r>
            <a:r>
              <a:rPr lang="vi-VN" sz="2400">
                <a:latin typeface="Times New Roman"/>
                <a:cs typeface="Arial"/>
              </a:rPr>
              <a:t> </a:t>
            </a:r>
            <a:r>
              <a:rPr lang="vi-VN" sz="2400" err="1">
                <a:latin typeface="Times New Roman"/>
                <a:cs typeface="Arial"/>
              </a:rPr>
              <a:t>thực</a:t>
            </a:r>
            <a:r>
              <a:rPr lang="vi-VN" sz="2400">
                <a:latin typeface="Times New Roman"/>
                <a:cs typeface="Arial"/>
              </a:rPr>
              <a:t> </a:t>
            </a:r>
            <a:r>
              <a:rPr lang="vi-VN" sz="2400" err="1">
                <a:latin typeface="Times New Roman"/>
                <a:cs typeface="Arial"/>
              </a:rPr>
              <a:t>hiện</a:t>
            </a:r>
            <a:r>
              <a:rPr lang="vi-VN" sz="2400">
                <a:latin typeface="Times New Roman"/>
                <a:cs typeface="Arial"/>
              </a:rPr>
              <a:t> </a:t>
            </a:r>
            <a:r>
              <a:rPr lang="vi-VN" sz="2400" err="1">
                <a:latin typeface="Times New Roman"/>
                <a:cs typeface="Arial"/>
              </a:rPr>
              <a:t>nhiều</a:t>
            </a:r>
            <a:r>
              <a:rPr lang="vi-VN" sz="2400">
                <a:latin typeface="Times New Roman"/>
                <a:cs typeface="Arial"/>
              </a:rPr>
              <a:t> </a:t>
            </a:r>
            <a:r>
              <a:rPr lang="vi-VN" sz="2400" err="1">
                <a:latin typeface="Times New Roman"/>
                <a:cs typeface="Arial"/>
              </a:rPr>
              <a:t>chức</a:t>
            </a:r>
            <a:r>
              <a:rPr lang="vi-VN" sz="2400">
                <a:latin typeface="Times New Roman"/>
                <a:cs typeface="Arial"/>
              </a:rPr>
              <a:t> năng </a:t>
            </a:r>
            <a:r>
              <a:rPr lang="vi-VN" sz="2400" err="1">
                <a:latin typeface="Times New Roman"/>
                <a:cs typeface="Arial"/>
              </a:rPr>
              <a:t>khác</a:t>
            </a:r>
            <a:r>
              <a:rPr lang="vi-VN" sz="2400">
                <a:latin typeface="Times New Roman"/>
                <a:cs typeface="Arial"/>
              </a:rPr>
              <a:t> nhau, </a:t>
            </a:r>
            <a:r>
              <a:rPr lang="vi-VN" sz="2400" err="1">
                <a:latin typeface="Times New Roman"/>
                <a:cs typeface="Arial"/>
              </a:rPr>
              <a:t>và</a:t>
            </a:r>
            <a:r>
              <a:rPr lang="vi-VN" sz="2400">
                <a:latin typeface="Times New Roman"/>
                <a:cs typeface="Arial"/>
              </a:rPr>
              <a:t> </a:t>
            </a:r>
            <a:r>
              <a:rPr lang="vi-VN" sz="2400" err="1">
                <a:latin typeface="Times New Roman"/>
                <a:cs typeface="Arial"/>
              </a:rPr>
              <a:t>sử</a:t>
            </a:r>
            <a:r>
              <a:rPr lang="vi-VN" sz="2400">
                <a:latin typeface="Times New Roman"/>
                <a:cs typeface="Arial"/>
              </a:rPr>
              <a:t> </a:t>
            </a:r>
            <a:r>
              <a:rPr lang="vi-VN" sz="2400" err="1">
                <a:latin typeface="Times New Roman"/>
                <a:cs typeface="Arial"/>
              </a:rPr>
              <a:t>dụng</a:t>
            </a:r>
            <a:r>
              <a:rPr lang="vi-VN" sz="2400">
                <a:latin typeface="Times New Roman"/>
                <a:cs typeface="Arial"/>
              </a:rPr>
              <a:t> </a:t>
            </a:r>
            <a:r>
              <a:rPr lang="vi-VN" sz="2400" err="1">
                <a:latin typeface="Times New Roman"/>
                <a:cs typeface="Arial"/>
              </a:rPr>
              <a:t>nhiều</a:t>
            </a:r>
            <a:r>
              <a:rPr lang="vi-VN" sz="2400">
                <a:latin typeface="Times New Roman"/>
                <a:cs typeface="Arial"/>
              </a:rPr>
              <a:t> phương </a:t>
            </a:r>
            <a:r>
              <a:rPr lang="vi-VN" sz="2400" err="1">
                <a:latin typeface="Times New Roman"/>
                <a:cs typeface="Arial"/>
              </a:rPr>
              <a:t>thức</a:t>
            </a:r>
            <a:r>
              <a:rPr lang="vi-VN" sz="2400">
                <a:latin typeface="Times New Roman"/>
                <a:cs typeface="Arial"/>
              </a:rPr>
              <a:t> </a:t>
            </a:r>
            <a:r>
              <a:rPr lang="vi-VN" sz="2400" err="1">
                <a:latin typeface="Times New Roman"/>
                <a:cs typeface="Arial"/>
              </a:rPr>
              <a:t>validate</a:t>
            </a:r>
            <a:r>
              <a:rPr lang="vi-VN" sz="2400">
                <a:latin typeface="Times New Roman"/>
                <a:cs typeface="Arial"/>
              </a:rPr>
              <a:t> như </a:t>
            </a:r>
            <a:r>
              <a:rPr lang="vi-VN" sz="2400" err="1">
                <a:latin typeface="Times New Roman"/>
                <a:cs typeface="Arial"/>
              </a:rPr>
              <a:t>validateName</a:t>
            </a:r>
            <a:r>
              <a:rPr lang="vi-VN" sz="2400">
                <a:latin typeface="Times New Roman"/>
                <a:cs typeface="Arial"/>
              </a:rPr>
              <a:t>(), </a:t>
            </a:r>
            <a:r>
              <a:rPr lang="vi-VN" sz="2400" err="1">
                <a:latin typeface="Times New Roman"/>
                <a:cs typeface="Arial"/>
              </a:rPr>
              <a:t>validatePhoneNumber</a:t>
            </a:r>
            <a:r>
              <a:rPr lang="vi-VN" sz="2400">
                <a:latin typeface="Times New Roman"/>
                <a:cs typeface="Arial"/>
              </a:rPr>
              <a:t>(), </a:t>
            </a:r>
            <a:r>
              <a:rPr lang="vi-VN" sz="2400" err="1">
                <a:latin typeface="Times New Roman"/>
                <a:cs typeface="Arial"/>
              </a:rPr>
              <a:t>validateAdress</a:t>
            </a:r>
            <a:r>
              <a:rPr lang="vi-VN" sz="2400">
                <a:latin typeface="Times New Roman"/>
                <a:cs typeface="Arial"/>
              </a:rPr>
              <a:t>() </a:t>
            </a:r>
            <a:r>
              <a:rPr lang="vi-VN" sz="2400" err="1">
                <a:latin typeface="Times New Roman"/>
                <a:cs typeface="Arial"/>
              </a:rPr>
              <a:t>dẫn</a:t>
            </a:r>
            <a:r>
              <a:rPr lang="vi-VN" sz="2400">
                <a:latin typeface="Times New Roman"/>
                <a:cs typeface="Arial"/>
              </a:rPr>
              <a:t> </a:t>
            </a:r>
            <a:r>
              <a:rPr lang="vi-VN" sz="2400" err="1">
                <a:latin typeface="Times New Roman"/>
                <a:cs typeface="Arial"/>
              </a:rPr>
              <a:t>đến</a:t>
            </a:r>
            <a:r>
              <a:rPr lang="vi-VN" sz="2400">
                <a:latin typeface="Times New Roman"/>
                <a:cs typeface="Arial"/>
              </a:rPr>
              <a:t> </a:t>
            </a:r>
            <a:r>
              <a:rPr lang="vi-VN" sz="2400" err="1">
                <a:latin typeface="Times New Roman"/>
                <a:cs typeface="Arial"/>
              </a:rPr>
              <a:t>class</a:t>
            </a:r>
            <a:r>
              <a:rPr lang="vi-VN" sz="2400">
                <a:latin typeface="Times New Roman"/>
                <a:cs typeface="Arial"/>
              </a:rPr>
              <a:t> </a:t>
            </a:r>
            <a:r>
              <a:rPr lang="vi-VN" sz="2400" err="1">
                <a:latin typeface="Times New Roman"/>
                <a:cs typeface="Arial"/>
              </a:rPr>
              <a:t>trở</a:t>
            </a:r>
            <a:r>
              <a:rPr lang="vi-VN" sz="2400">
                <a:latin typeface="Times New Roman"/>
                <a:cs typeface="Arial"/>
              </a:rPr>
              <a:t> nên </a:t>
            </a:r>
            <a:r>
              <a:rPr lang="vi-VN" sz="2400" err="1">
                <a:latin typeface="Times New Roman"/>
                <a:cs typeface="Arial"/>
              </a:rPr>
              <a:t>cồng</a:t>
            </a:r>
            <a:r>
              <a:rPr lang="vi-VN" sz="2400">
                <a:latin typeface="Times New Roman"/>
                <a:cs typeface="Arial"/>
              </a:rPr>
              <a:t> </a:t>
            </a:r>
            <a:r>
              <a:rPr lang="vi-VN" sz="2400" err="1">
                <a:latin typeface="Times New Roman"/>
                <a:cs typeface="Arial"/>
              </a:rPr>
              <a:t>kềnh</a:t>
            </a:r>
            <a:r>
              <a:rPr lang="vi-VN" sz="2400">
                <a:latin typeface="Times New Roman"/>
                <a:cs typeface="Arial"/>
              </a:rPr>
              <a:t>, </a:t>
            </a:r>
            <a:r>
              <a:rPr lang="vi-VN" sz="2400" err="1">
                <a:latin typeface="Times New Roman"/>
                <a:cs typeface="Arial"/>
              </a:rPr>
              <a:t>khó</a:t>
            </a:r>
            <a:r>
              <a:rPr lang="vi-VN" sz="2400">
                <a:latin typeface="Times New Roman"/>
                <a:cs typeface="Arial"/>
              </a:rPr>
              <a:t> </a:t>
            </a:r>
            <a:r>
              <a:rPr lang="vi-VN" sz="2400" err="1">
                <a:latin typeface="Times New Roman"/>
                <a:cs typeface="Arial"/>
              </a:rPr>
              <a:t>đọc</a:t>
            </a:r>
            <a:r>
              <a:rPr lang="vi-VN" sz="2400">
                <a:latin typeface="Times New Roman"/>
                <a:cs typeface="Arial"/>
              </a:rPr>
              <a:t> </a:t>
            </a:r>
            <a:r>
              <a:rPr lang="vi-VN" sz="2400" err="1">
                <a:latin typeface="Times New Roman"/>
                <a:cs typeface="Arial"/>
              </a:rPr>
              <a:t>hiểu</a:t>
            </a:r>
            <a:r>
              <a:rPr lang="vi-VN" sz="2400">
                <a:latin typeface="Times New Roman"/>
                <a:cs typeface="Arial"/>
              </a:rPr>
              <a:t>  </a:t>
            </a:r>
            <a:r>
              <a:rPr lang="vi-VN" sz="2400" err="1">
                <a:latin typeface="Times New Roman"/>
                <a:cs typeface="Arial"/>
              </a:rPr>
              <a:t>và</a:t>
            </a:r>
            <a:r>
              <a:rPr lang="vi-VN" sz="2400">
                <a:latin typeface="Times New Roman"/>
                <a:cs typeface="Arial"/>
              </a:rPr>
              <a:t> </a:t>
            </a:r>
            <a:r>
              <a:rPr lang="vi-VN" sz="2400" err="1">
                <a:latin typeface="Times New Roman"/>
                <a:cs typeface="Arial"/>
              </a:rPr>
              <a:t>sửa</a:t>
            </a:r>
            <a:r>
              <a:rPr lang="vi-VN" sz="2400">
                <a:latin typeface="Times New Roman"/>
                <a:cs typeface="Arial"/>
              </a:rPr>
              <a:t> </a:t>
            </a:r>
            <a:r>
              <a:rPr lang="vi-VN" sz="2400" err="1">
                <a:latin typeface="Times New Roman"/>
                <a:cs typeface="Arial"/>
              </a:rPr>
              <a:t>đổi</a:t>
            </a:r>
            <a:r>
              <a:rPr lang="vi-VN" sz="2400">
                <a:latin typeface="Times New Roman"/>
                <a:cs typeface="Arial"/>
              </a:rPr>
              <a:t> </a:t>
            </a:r>
            <a:r>
              <a:rPr lang="vi-VN" sz="2400" err="1">
                <a:latin typeface="Times New Roman"/>
                <a:cs typeface="Arial"/>
              </a:rPr>
              <a:t>thậm</a:t>
            </a:r>
            <a:r>
              <a:rPr lang="vi-VN" sz="2400">
                <a:latin typeface="Times New Roman"/>
                <a:cs typeface="Arial"/>
              </a:rPr>
              <a:t> </a:t>
            </a:r>
            <a:r>
              <a:rPr lang="vi-VN" sz="2400" err="1">
                <a:latin typeface="Times New Roman"/>
                <a:cs typeface="Arial"/>
              </a:rPr>
              <a:t>chí</a:t>
            </a:r>
            <a:r>
              <a:rPr lang="vi-VN" sz="2400">
                <a:latin typeface="Times New Roman"/>
                <a:cs typeface="Arial"/>
              </a:rPr>
              <a:t> </a:t>
            </a:r>
            <a:r>
              <a:rPr lang="vi-VN" sz="2400" err="1">
                <a:latin typeface="Times New Roman"/>
                <a:cs typeface="Arial"/>
              </a:rPr>
              <a:t>có</a:t>
            </a:r>
            <a:r>
              <a:rPr lang="vi-VN" sz="2400">
                <a:latin typeface="Times New Roman"/>
                <a:cs typeface="Arial"/>
              </a:rPr>
              <a:t> </a:t>
            </a:r>
            <a:r>
              <a:rPr lang="vi-VN" sz="2400" err="1">
                <a:latin typeface="Times New Roman"/>
                <a:cs typeface="Arial"/>
              </a:rPr>
              <a:t>thể</a:t>
            </a:r>
            <a:r>
              <a:rPr lang="vi-VN" sz="2400">
                <a:latin typeface="Times New Roman"/>
                <a:cs typeface="Arial"/>
              </a:rPr>
              <a:t> gây </a:t>
            </a:r>
            <a:r>
              <a:rPr lang="vi-VN" sz="2400" err="1">
                <a:latin typeface="Times New Roman"/>
                <a:cs typeface="Arial"/>
              </a:rPr>
              <a:t>nhầm</a:t>
            </a:r>
            <a:r>
              <a:rPr lang="vi-VN" sz="2400">
                <a:latin typeface="Times New Roman"/>
                <a:cs typeface="Arial"/>
              </a:rPr>
              <a:t> </a:t>
            </a:r>
            <a:r>
              <a:rPr lang="vi-VN" sz="2400" err="1">
                <a:latin typeface="Times New Roman"/>
                <a:cs typeface="Arial"/>
              </a:rPr>
              <a:t>các</a:t>
            </a:r>
            <a:r>
              <a:rPr lang="vi-VN" sz="2400">
                <a:latin typeface="Times New Roman"/>
                <a:cs typeface="Arial"/>
              </a:rPr>
              <a:t> phương </a:t>
            </a:r>
            <a:r>
              <a:rPr lang="vi-VN" sz="2400" err="1">
                <a:latin typeface="Times New Roman"/>
                <a:cs typeface="Arial"/>
              </a:rPr>
              <a:t>thức</a:t>
            </a:r>
            <a:r>
              <a:rPr lang="vi-VN" sz="2400">
                <a:latin typeface="Times New Roman"/>
                <a:cs typeface="Arial"/>
              </a:rPr>
              <a:t> </a:t>
            </a:r>
            <a:r>
              <a:rPr lang="vi-VN" sz="2400" err="1">
                <a:latin typeface="Times New Roman"/>
                <a:cs typeface="Arial"/>
              </a:rPr>
              <a:t>validate</a:t>
            </a:r>
            <a:r>
              <a:rPr lang="vi-VN" sz="2400">
                <a:latin typeface="Times New Roman"/>
                <a:cs typeface="Arial"/>
              </a:rPr>
              <a:t> </a:t>
            </a:r>
            <a:r>
              <a:rPr lang="vi-VN" sz="2400" err="1">
                <a:latin typeface="Times New Roman"/>
                <a:cs typeface="Arial"/>
              </a:rPr>
              <a:t>với</a:t>
            </a:r>
            <a:r>
              <a:rPr lang="vi-VN" sz="2400">
                <a:latin typeface="Times New Roman"/>
                <a:cs typeface="Arial"/>
              </a:rPr>
              <a:t> nhau.</a:t>
            </a:r>
          </a:p>
          <a:p>
            <a:pPr marL="285750" indent="-285750">
              <a:buFont typeface="Wingdings"/>
              <a:buChar char="Ø"/>
            </a:pPr>
            <a:r>
              <a:rPr lang="vi-VN" sz="2400" err="1">
                <a:latin typeface="Times New Roman"/>
                <a:cs typeface="Arial"/>
              </a:rPr>
              <a:t>Giải</a:t>
            </a:r>
            <a:r>
              <a:rPr lang="vi-VN" sz="2400">
                <a:latin typeface="Times New Roman"/>
                <a:cs typeface="Arial"/>
              </a:rPr>
              <a:t> </a:t>
            </a:r>
            <a:r>
              <a:rPr lang="vi-VN" sz="2400" err="1">
                <a:latin typeface="Times New Roman"/>
                <a:cs typeface="Arial"/>
              </a:rPr>
              <a:t>pháp</a:t>
            </a:r>
            <a:r>
              <a:rPr lang="vi-VN" sz="2400">
                <a:latin typeface="Times New Roman"/>
                <a:cs typeface="Arial"/>
              </a:rPr>
              <a:t>: </a:t>
            </a:r>
            <a:r>
              <a:rPr lang="vi-VN" sz="2400" err="1">
                <a:latin typeface="Times New Roman"/>
                <a:cs typeface="Arial"/>
              </a:rPr>
              <a:t>Tách</a:t>
            </a:r>
            <a:r>
              <a:rPr lang="vi-VN" sz="2400">
                <a:latin typeface="Times New Roman"/>
                <a:cs typeface="Arial"/>
              </a:rPr>
              <a:t> </a:t>
            </a:r>
            <a:r>
              <a:rPr lang="vi-VN" sz="2400" err="1">
                <a:latin typeface="Times New Roman"/>
                <a:cs typeface="Arial"/>
              </a:rPr>
              <a:t>các</a:t>
            </a:r>
            <a:r>
              <a:rPr lang="vi-VN" sz="2400">
                <a:latin typeface="Times New Roman"/>
                <a:cs typeface="Arial"/>
              </a:rPr>
              <a:t> phương </a:t>
            </a:r>
            <a:r>
              <a:rPr lang="vi-VN" sz="2400" err="1">
                <a:latin typeface="Times New Roman"/>
                <a:cs typeface="Arial"/>
              </a:rPr>
              <a:t>thức</a:t>
            </a:r>
            <a:r>
              <a:rPr lang="vi-VN" sz="2400">
                <a:latin typeface="Times New Roman"/>
                <a:cs typeface="Arial"/>
              </a:rPr>
              <a:t> </a:t>
            </a:r>
            <a:r>
              <a:rPr lang="vi-VN" sz="2400" err="1">
                <a:latin typeface="Times New Roman"/>
                <a:cs typeface="Arial"/>
              </a:rPr>
              <a:t>validateName</a:t>
            </a:r>
            <a:r>
              <a:rPr lang="vi-VN" sz="2400">
                <a:latin typeface="Times New Roman"/>
                <a:cs typeface="Arial"/>
              </a:rPr>
              <a:t>(), </a:t>
            </a:r>
            <a:r>
              <a:rPr lang="vi-VN" sz="2400" err="1">
                <a:latin typeface="Times New Roman"/>
                <a:cs typeface="Arial"/>
              </a:rPr>
              <a:t>validatePhoneNumber</a:t>
            </a:r>
            <a:r>
              <a:rPr lang="vi-VN" sz="2400">
                <a:latin typeface="Times New Roman"/>
                <a:cs typeface="Arial"/>
              </a:rPr>
              <a:t>(), </a:t>
            </a:r>
            <a:r>
              <a:rPr lang="vi-VN" sz="2400" err="1">
                <a:latin typeface="Times New Roman"/>
                <a:cs typeface="Arial"/>
              </a:rPr>
              <a:t>validateAddress</a:t>
            </a:r>
            <a:r>
              <a:rPr lang="vi-VN" sz="2400">
                <a:latin typeface="Times New Roman"/>
                <a:cs typeface="Arial"/>
              </a:rPr>
              <a:t>() </a:t>
            </a:r>
            <a:r>
              <a:rPr lang="vi-VN" sz="2400" err="1">
                <a:latin typeface="Times New Roman"/>
                <a:cs typeface="Arial"/>
              </a:rPr>
              <a:t>vào</a:t>
            </a:r>
            <a:r>
              <a:rPr lang="vi-VN" sz="2400">
                <a:latin typeface="Times New Roman"/>
                <a:cs typeface="Arial"/>
              </a:rPr>
              <a:t> </a:t>
            </a:r>
            <a:r>
              <a:rPr lang="vi-VN" sz="2400" err="1">
                <a:latin typeface="Times New Roman"/>
                <a:cs typeface="Arial"/>
              </a:rPr>
              <a:t>class</a:t>
            </a:r>
            <a:r>
              <a:rPr lang="vi-VN" sz="2400">
                <a:latin typeface="Times New Roman"/>
                <a:cs typeface="Arial"/>
              </a:rPr>
              <a:t> </a:t>
            </a:r>
            <a:r>
              <a:rPr lang="vi-VN" sz="2400" err="1">
                <a:latin typeface="Times New Roman"/>
                <a:cs typeface="Arial"/>
              </a:rPr>
              <a:t>validate</a:t>
            </a:r>
            <a:r>
              <a:rPr lang="vi-VN" sz="2400">
                <a:latin typeface="Times New Roman"/>
                <a:cs typeface="Arial"/>
              </a:rPr>
              <a:t> </a:t>
            </a:r>
            <a:r>
              <a:rPr lang="vi-VN" sz="2400" err="1">
                <a:latin typeface="Times New Roman"/>
                <a:cs typeface="Arial"/>
              </a:rPr>
              <a:t>để</a:t>
            </a:r>
            <a:r>
              <a:rPr lang="vi-VN" sz="2400">
                <a:latin typeface="Times New Roman"/>
                <a:cs typeface="Arial"/>
              </a:rPr>
              <a:t> phương </a:t>
            </a:r>
            <a:r>
              <a:rPr lang="vi-VN" sz="2400" err="1">
                <a:latin typeface="Times New Roman"/>
                <a:cs typeface="Arial"/>
              </a:rPr>
              <a:t>thức</a:t>
            </a:r>
            <a:r>
              <a:rPr lang="vi-VN" sz="2400">
                <a:latin typeface="Times New Roman"/>
                <a:cs typeface="Arial"/>
              </a:rPr>
              <a:t> </a:t>
            </a:r>
            <a:r>
              <a:rPr lang="vi-VN" sz="2400" err="1">
                <a:latin typeface="Times New Roman"/>
                <a:ea typeface="+mn-lt"/>
                <a:cs typeface="Arial"/>
              </a:rPr>
              <a:t>validateDeliveryInfo</a:t>
            </a:r>
            <a:r>
              <a:rPr lang="vi-VN" sz="2400">
                <a:latin typeface="Times New Roman"/>
                <a:ea typeface="+mn-lt"/>
                <a:cs typeface="Arial"/>
              </a:rPr>
              <a:t>() </a:t>
            </a:r>
            <a:r>
              <a:rPr lang="vi-VN" sz="2400" err="1">
                <a:latin typeface="Times New Roman"/>
                <a:ea typeface="+mn-lt"/>
                <a:cs typeface="Arial"/>
              </a:rPr>
              <a:t>có</a:t>
            </a:r>
            <a:r>
              <a:rPr lang="vi-VN" sz="2400">
                <a:latin typeface="Times New Roman"/>
                <a:ea typeface="+mn-lt"/>
                <a:cs typeface="Arial"/>
              </a:rPr>
              <a:t> </a:t>
            </a:r>
            <a:r>
              <a:rPr lang="vi-VN" sz="2400" err="1">
                <a:latin typeface="Times New Roman"/>
                <a:ea typeface="+mn-lt"/>
                <a:cs typeface="Arial"/>
              </a:rPr>
              <a:t>thể</a:t>
            </a:r>
            <a:r>
              <a:rPr lang="vi-VN" sz="2400">
                <a:latin typeface="Times New Roman"/>
                <a:ea typeface="+mn-lt"/>
                <a:cs typeface="Arial"/>
              </a:rPr>
              <a:t> </a:t>
            </a:r>
            <a:r>
              <a:rPr lang="vi-VN" sz="2400" err="1">
                <a:latin typeface="Times New Roman"/>
                <a:ea typeface="+mn-lt"/>
                <a:cs typeface="Arial"/>
              </a:rPr>
              <a:t>sử</a:t>
            </a:r>
            <a:r>
              <a:rPr lang="vi-VN" sz="2400">
                <a:latin typeface="Times New Roman"/>
                <a:ea typeface="+mn-lt"/>
                <a:cs typeface="Arial"/>
              </a:rPr>
              <a:t> </a:t>
            </a:r>
            <a:r>
              <a:rPr lang="vi-VN" sz="2400" err="1">
                <a:latin typeface="Times New Roman"/>
                <a:ea typeface="+mn-lt"/>
                <a:cs typeface="Arial"/>
              </a:rPr>
              <a:t>dụng</a:t>
            </a:r>
            <a:endParaRPr lang="vi-VN" sz="2400">
              <a:latin typeface="Times New Roman"/>
              <a:ea typeface="+mn-lt"/>
              <a:cs typeface="Arial"/>
            </a:endParaRPr>
          </a:p>
        </p:txBody>
      </p:sp>
      <p:pic>
        <p:nvPicPr>
          <p:cNvPr id="4" name="Hình ảnh 4">
            <a:extLst>
              <a:ext uri="{FF2B5EF4-FFF2-40B4-BE49-F238E27FC236}">
                <a16:creationId xmlns:a16="http://schemas.microsoft.com/office/drawing/2014/main" id="{D426EFB5-50B9-448D-BB86-A584322F6B23}"/>
              </a:ext>
            </a:extLst>
          </p:cNvPr>
          <p:cNvPicPr>
            <a:picLocks noChangeAspect="1"/>
          </p:cNvPicPr>
          <p:nvPr/>
        </p:nvPicPr>
        <p:blipFill>
          <a:blip r:embed="rId3"/>
          <a:stretch>
            <a:fillRect/>
          </a:stretch>
        </p:blipFill>
        <p:spPr>
          <a:xfrm>
            <a:off x="1947112" y="3521370"/>
            <a:ext cx="8067172" cy="2993602"/>
          </a:xfrm>
          <a:prstGeom prst="rect">
            <a:avLst/>
          </a:prstGeom>
        </p:spPr>
      </p:pic>
    </p:spTree>
    <p:extLst>
      <p:ext uri="{BB962C8B-B14F-4D97-AF65-F5344CB8AC3E}">
        <p14:creationId xmlns:p14="http://schemas.microsoft.com/office/powerpoint/2010/main" val="3875805652"/>
      </p:ext>
    </p:extLst>
  </p:cSld>
  <p:clrMapOvr>
    <a:masterClrMapping/>
  </p:clrMapOvr>
  <p:transition>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p:nvPr/>
        </p:nvSpPr>
        <p:spPr>
          <a:xfrm>
            <a:off x="626400" y="-245160"/>
            <a:ext cx="10701600" cy="1325200"/>
          </a:xfrm>
          <a:prstGeom prst="rect">
            <a:avLst/>
          </a:prstGeom>
          <a:noFill/>
          <a:ln>
            <a:noFill/>
          </a:ln>
        </p:spPr>
        <p:txBody>
          <a:bodyPr spcFirstLastPara="1" wrap="square" lIns="121900" tIns="60933" rIns="121900" bIns="60933" anchor="ctr" anchorCtr="0">
            <a:noAutofit/>
          </a:bodyPr>
          <a:lstStyle/>
          <a:p>
            <a:pPr>
              <a:lnSpc>
                <a:spcPct val="90000"/>
              </a:lnSpc>
            </a:pPr>
            <a:r>
              <a:rPr lang="vi" sz="4800" b="1">
                <a:solidFill>
                  <a:srgbClr val="FFFFFF"/>
                </a:solidFill>
                <a:latin typeface="Calibri"/>
                <a:ea typeface="Calibri"/>
                <a:cs typeface="Calibri"/>
              </a:rPr>
              <a:t>Phân chia công </a:t>
            </a:r>
            <a:r>
              <a:rPr lang="vi" sz="4800" b="1" err="1">
                <a:solidFill>
                  <a:srgbClr val="FFFFFF"/>
                </a:solidFill>
                <a:latin typeface="Calibri"/>
                <a:ea typeface="Calibri"/>
                <a:cs typeface="Calibri"/>
              </a:rPr>
              <a:t>việc</a:t>
            </a:r>
          </a:p>
        </p:txBody>
      </p:sp>
      <p:graphicFrame>
        <p:nvGraphicFramePr>
          <p:cNvPr id="2" name="Table 2">
            <a:extLst>
              <a:ext uri="{FF2B5EF4-FFF2-40B4-BE49-F238E27FC236}">
                <a16:creationId xmlns:a16="http://schemas.microsoft.com/office/drawing/2014/main" id="{B7D107C8-B8D5-43B3-BA5E-7D43F116D374}"/>
              </a:ext>
            </a:extLst>
          </p:cNvPr>
          <p:cNvGraphicFramePr>
            <a:graphicFrameLocks noGrp="1"/>
          </p:cNvGraphicFramePr>
          <p:nvPr>
            <p:extLst>
              <p:ext uri="{D42A27DB-BD31-4B8C-83A1-F6EECF244321}">
                <p14:modId xmlns:p14="http://schemas.microsoft.com/office/powerpoint/2010/main" val="1984577849"/>
              </p:ext>
            </p:extLst>
          </p:nvPr>
        </p:nvGraphicFramePr>
        <p:xfrm>
          <a:off x="1972235" y="2218764"/>
          <a:ext cx="8168640" cy="2484120"/>
        </p:xfrm>
        <a:graphic>
          <a:graphicData uri="http://schemas.openxmlformats.org/drawingml/2006/table">
            <a:tbl>
              <a:tblPr firstRow="1" bandRow="1">
                <a:tableStyleId>{5C22544A-7EE6-4342-B048-85BDC9FD1C3A}</a:tableStyleId>
              </a:tblPr>
              <a:tblGrid>
                <a:gridCol w="4084320">
                  <a:extLst>
                    <a:ext uri="{9D8B030D-6E8A-4147-A177-3AD203B41FA5}">
                      <a16:colId xmlns:a16="http://schemas.microsoft.com/office/drawing/2014/main" val="643741071"/>
                    </a:ext>
                  </a:extLst>
                </a:gridCol>
                <a:gridCol w="4084320">
                  <a:extLst>
                    <a:ext uri="{9D8B030D-6E8A-4147-A177-3AD203B41FA5}">
                      <a16:colId xmlns:a16="http://schemas.microsoft.com/office/drawing/2014/main" val="2582158969"/>
                    </a:ext>
                  </a:extLst>
                </a:gridCol>
              </a:tblGrid>
              <a:tr h="370840">
                <a:tc>
                  <a:txBody>
                    <a:bodyPr/>
                    <a:lstStyle/>
                    <a:p>
                      <a:r>
                        <a:rPr lang="en-US" dirty="0" err="1"/>
                        <a:t>Thành</a:t>
                      </a:r>
                      <a:r>
                        <a:rPr lang="en-US" dirty="0"/>
                        <a:t> </a:t>
                      </a:r>
                      <a:r>
                        <a:rPr lang="en-US" dirty="0" err="1"/>
                        <a:t>viên</a:t>
                      </a:r>
                    </a:p>
                  </a:txBody>
                  <a:tcPr/>
                </a:tc>
                <a:tc>
                  <a:txBody>
                    <a:bodyPr/>
                    <a:lstStyle/>
                    <a:p>
                      <a:r>
                        <a:rPr lang="en-US" dirty="0"/>
                        <a:t>Công </a:t>
                      </a:r>
                      <a:r>
                        <a:rPr lang="en-US" dirty="0" err="1"/>
                        <a:t>việc</a:t>
                      </a:r>
                    </a:p>
                  </a:txBody>
                  <a:tcPr/>
                </a:tc>
                <a:extLst>
                  <a:ext uri="{0D108BD9-81ED-4DB2-BD59-A6C34878D82A}">
                    <a16:rowId xmlns:a16="http://schemas.microsoft.com/office/drawing/2014/main" val="2186319440"/>
                  </a:ext>
                </a:extLst>
              </a:tr>
              <a:tr h="370840">
                <a:tc>
                  <a:txBody>
                    <a:bodyPr/>
                    <a:lstStyle/>
                    <a:p>
                      <a:r>
                        <a:rPr lang="en-US" dirty="0" err="1"/>
                        <a:t>Phạm</a:t>
                      </a:r>
                      <a:r>
                        <a:rPr lang="en-US" dirty="0"/>
                        <a:t> </a:t>
                      </a:r>
                      <a:r>
                        <a:rPr lang="en-US" dirty="0" err="1"/>
                        <a:t>Đình</a:t>
                      </a:r>
                      <a:r>
                        <a:rPr lang="en-US" dirty="0"/>
                        <a:t> </a:t>
                      </a:r>
                      <a:r>
                        <a:rPr lang="en-US" dirty="0" err="1"/>
                        <a:t>Thắng</a:t>
                      </a:r>
                    </a:p>
                  </a:txBody>
                  <a:tcPr/>
                </a:tc>
                <a:tc>
                  <a:txBody>
                    <a:bodyPr/>
                    <a:lstStyle/>
                    <a:p>
                      <a:r>
                        <a:rPr lang="en-US" dirty="0"/>
                        <a:t>Clear Name, Clean Class, </a:t>
                      </a:r>
                      <a:r>
                        <a:rPr lang="en-US" dirty="0" err="1"/>
                        <a:t>Cải</a:t>
                      </a:r>
                      <a:r>
                        <a:rPr lang="en-US" dirty="0"/>
                        <a:t> </a:t>
                      </a:r>
                      <a:r>
                        <a:rPr lang="en-US" dirty="0" err="1"/>
                        <a:t>tiến</a:t>
                      </a:r>
                      <a:r>
                        <a:rPr lang="en-US" dirty="0"/>
                        <a:t> </a:t>
                      </a:r>
                      <a:r>
                        <a:rPr lang="en-US" dirty="0" err="1"/>
                        <a:t>yêu</a:t>
                      </a:r>
                      <a:r>
                        <a:rPr lang="en-US" dirty="0"/>
                        <a:t> </a:t>
                      </a:r>
                      <a:r>
                        <a:rPr lang="en-US" dirty="0" err="1"/>
                        <a:t>cầu</a:t>
                      </a:r>
                      <a:r>
                        <a:rPr lang="en-US" dirty="0"/>
                        <a:t> </a:t>
                      </a:r>
                      <a:r>
                        <a:rPr lang="en-US" dirty="0" err="1"/>
                        <a:t>số</a:t>
                      </a:r>
                      <a:r>
                        <a:rPr lang="en-US" dirty="0"/>
                        <a:t> 4,6,7</a:t>
                      </a:r>
                    </a:p>
                  </a:txBody>
                  <a:tcPr/>
                </a:tc>
                <a:extLst>
                  <a:ext uri="{0D108BD9-81ED-4DB2-BD59-A6C34878D82A}">
                    <a16:rowId xmlns:a16="http://schemas.microsoft.com/office/drawing/2014/main" val="1640500533"/>
                  </a:ext>
                </a:extLst>
              </a:tr>
              <a:tr h="370840">
                <a:tc>
                  <a:txBody>
                    <a:bodyPr/>
                    <a:lstStyle/>
                    <a:p>
                      <a:r>
                        <a:rPr lang="en-US" dirty="0" err="1"/>
                        <a:t>Nguyễn</a:t>
                      </a:r>
                      <a:r>
                        <a:rPr lang="en-US" dirty="0"/>
                        <a:t> Quang </a:t>
                      </a:r>
                      <a:r>
                        <a:rPr lang="en-US" dirty="0" err="1"/>
                        <a:t>Tạo</a:t>
                      </a:r>
                    </a:p>
                  </a:txBody>
                  <a:tcPr/>
                </a:tc>
                <a:tc>
                  <a:txBody>
                    <a:bodyPr/>
                    <a:lstStyle/>
                    <a:p>
                      <a:r>
                        <a:rPr lang="en-US" dirty="0"/>
                        <a:t>Clean Function, SOLID, </a:t>
                      </a:r>
                      <a:r>
                        <a:rPr lang="en-US" dirty="0" err="1"/>
                        <a:t>cải</a:t>
                      </a:r>
                      <a:r>
                        <a:rPr lang="en-US" dirty="0"/>
                        <a:t> </a:t>
                      </a:r>
                      <a:r>
                        <a:rPr lang="en-US" dirty="0" err="1"/>
                        <a:t>tiến</a:t>
                      </a:r>
                      <a:r>
                        <a:rPr lang="en-US" dirty="0"/>
                        <a:t> </a:t>
                      </a:r>
                      <a:r>
                        <a:rPr lang="en-US" dirty="0" err="1"/>
                        <a:t>yêu</a:t>
                      </a:r>
                      <a:r>
                        <a:rPr lang="en-US" dirty="0"/>
                        <a:t> </a:t>
                      </a:r>
                      <a:r>
                        <a:rPr lang="en-US" dirty="0" err="1"/>
                        <a:t>cầu</a:t>
                      </a:r>
                      <a:r>
                        <a:rPr lang="en-US" dirty="0"/>
                        <a:t> </a:t>
                      </a:r>
                      <a:r>
                        <a:rPr lang="en-US" dirty="0" err="1"/>
                        <a:t>số</a:t>
                      </a:r>
                      <a:r>
                        <a:rPr lang="en-US" dirty="0"/>
                        <a:t> 5, </a:t>
                      </a:r>
                      <a:r>
                        <a:rPr lang="en-US" dirty="0" err="1"/>
                        <a:t>cải</a:t>
                      </a:r>
                      <a:r>
                        <a:rPr lang="en-US" dirty="0"/>
                        <a:t> </a:t>
                      </a:r>
                      <a:r>
                        <a:rPr lang="en-US" dirty="0" err="1"/>
                        <a:t>tiến</a:t>
                      </a:r>
                      <a:r>
                        <a:rPr lang="en-US" dirty="0"/>
                        <a:t> SRP</a:t>
                      </a:r>
                    </a:p>
                  </a:txBody>
                  <a:tcPr/>
                </a:tc>
                <a:extLst>
                  <a:ext uri="{0D108BD9-81ED-4DB2-BD59-A6C34878D82A}">
                    <a16:rowId xmlns:a16="http://schemas.microsoft.com/office/drawing/2014/main" val="2770370145"/>
                  </a:ext>
                </a:extLst>
              </a:tr>
              <a:tr h="370840">
                <a:tc>
                  <a:txBody>
                    <a:bodyPr/>
                    <a:lstStyle/>
                    <a:p>
                      <a:r>
                        <a:rPr lang="en-US" dirty="0" err="1"/>
                        <a:t>Trần</a:t>
                      </a:r>
                      <a:r>
                        <a:rPr lang="en-US" dirty="0"/>
                        <a:t> </a:t>
                      </a:r>
                      <a:r>
                        <a:rPr lang="en-US" dirty="0" err="1"/>
                        <a:t>Đình</a:t>
                      </a:r>
                      <a:r>
                        <a:rPr lang="en-US" dirty="0"/>
                        <a:t> </a:t>
                      </a:r>
                      <a:r>
                        <a:rPr lang="en-US" dirty="0" err="1"/>
                        <a:t>Thắng</a:t>
                      </a:r>
                    </a:p>
                  </a:txBody>
                  <a:tcPr/>
                </a:tc>
                <a:tc>
                  <a:txBody>
                    <a:bodyPr/>
                    <a:lstStyle/>
                    <a:p>
                      <a:r>
                        <a:rPr lang="en-US" dirty="0"/>
                        <a:t>Cohesion</a:t>
                      </a:r>
                    </a:p>
                  </a:txBody>
                  <a:tcPr/>
                </a:tc>
                <a:extLst>
                  <a:ext uri="{0D108BD9-81ED-4DB2-BD59-A6C34878D82A}">
                    <a16:rowId xmlns:a16="http://schemas.microsoft.com/office/drawing/2014/main" val="1923608693"/>
                  </a:ext>
                </a:extLst>
              </a:tr>
              <a:tr h="370839">
                <a:tc>
                  <a:txBody>
                    <a:bodyPr/>
                    <a:lstStyle/>
                    <a:p>
                      <a:pPr lvl="0">
                        <a:buNone/>
                      </a:pPr>
                      <a:r>
                        <a:rPr lang="en-US" dirty="0" err="1"/>
                        <a:t>Trịnh</a:t>
                      </a:r>
                      <a:r>
                        <a:rPr lang="en-US" dirty="0"/>
                        <a:t> Văn </a:t>
                      </a:r>
                      <a:r>
                        <a:rPr lang="en-US" dirty="0" err="1"/>
                        <a:t>Thắng</a:t>
                      </a:r>
                    </a:p>
                  </a:txBody>
                  <a:tcPr/>
                </a:tc>
                <a:tc>
                  <a:txBody>
                    <a:bodyPr/>
                    <a:lstStyle/>
                    <a:p>
                      <a:pPr lvl="0">
                        <a:buNone/>
                      </a:pPr>
                      <a:r>
                        <a:rPr lang="en-US" sz="1900" b="0" i="0" u="none" strike="noStrike" noProof="0" dirty="0">
                          <a:latin typeface="Arial"/>
                        </a:rPr>
                        <a:t>Coupling</a:t>
                      </a:r>
                      <a:endParaRPr lang="en-US" dirty="0"/>
                    </a:p>
                  </a:txBody>
                  <a:tcPr/>
                </a:tc>
                <a:extLst>
                  <a:ext uri="{0D108BD9-81ED-4DB2-BD59-A6C34878D82A}">
                    <a16:rowId xmlns:a16="http://schemas.microsoft.com/office/drawing/2014/main" val="4272783997"/>
                  </a:ext>
                </a:extLst>
              </a:tr>
            </a:tbl>
          </a:graphicData>
        </a:graphic>
      </p:graphicFrame>
    </p:spTree>
    <p:extLst>
      <p:ext uri="{BB962C8B-B14F-4D97-AF65-F5344CB8AC3E}">
        <p14:creationId xmlns:p14="http://schemas.microsoft.com/office/powerpoint/2010/main" val="1884459245"/>
      </p:ext>
    </p:extLst>
  </p:cSld>
  <p:clrMapOvr>
    <a:masterClrMapping/>
  </p:clrMapOvr>
  <p:transition>
    <p:push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p:nvPr/>
        </p:nvSpPr>
        <p:spPr>
          <a:xfrm>
            <a:off x="626400" y="-245160"/>
            <a:ext cx="10701600" cy="1325200"/>
          </a:xfrm>
          <a:prstGeom prst="rect">
            <a:avLst/>
          </a:prstGeom>
          <a:noFill/>
          <a:ln>
            <a:noFill/>
          </a:ln>
        </p:spPr>
        <p:txBody>
          <a:bodyPr spcFirstLastPara="1" wrap="square" lIns="121900" tIns="60933" rIns="121900" bIns="60933" anchor="ctr" anchorCtr="0">
            <a:noAutofit/>
          </a:bodyPr>
          <a:lstStyle/>
          <a:p>
            <a:pPr>
              <a:lnSpc>
                <a:spcPct val="90000"/>
              </a:lnSpc>
            </a:pPr>
            <a:r>
              <a:rPr lang="vi" sz="4800" b="1">
                <a:solidFill>
                  <a:srgbClr val="FFFFFF"/>
                </a:solidFill>
                <a:latin typeface="Calibri"/>
                <a:ea typeface="Calibri"/>
                <a:cs typeface="Calibri"/>
              </a:rPr>
              <a:t>2.3.1 SRP</a:t>
            </a:r>
          </a:p>
        </p:txBody>
      </p:sp>
      <p:sp>
        <p:nvSpPr>
          <p:cNvPr id="3" name="Hộp Văn bản 2">
            <a:extLst>
              <a:ext uri="{FF2B5EF4-FFF2-40B4-BE49-F238E27FC236}">
                <a16:creationId xmlns:a16="http://schemas.microsoft.com/office/drawing/2014/main" id="{49483DFA-3855-4968-9AFD-C889BBDB9A97}"/>
              </a:ext>
            </a:extLst>
          </p:cNvPr>
          <p:cNvSpPr txBox="1"/>
          <p:nvPr/>
        </p:nvSpPr>
        <p:spPr>
          <a:xfrm>
            <a:off x="623637" y="1034716"/>
            <a:ext cx="1076425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vi-VN" sz="2400" err="1">
                <a:latin typeface="Times New Roman"/>
                <a:cs typeface="Arial"/>
              </a:rPr>
              <a:t>Vấn</a:t>
            </a:r>
            <a:r>
              <a:rPr lang="vi-VN" sz="2400">
                <a:latin typeface="Times New Roman"/>
                <a:cs typeface="Arial"/>
              </a:rPr>
              <a:t> </a:t>
            </a:r>
            <a:r>
              <a:rPr lang="vi-VN" sz="2400" err="1">
                <a:latin typeface="Times New Roman"/>
                <a:cs typeface="Arial"/>
              </a:rPr>
              <a:t>đề</a:t>
            </a:r>
            <a:r>
              <a:rPr lang="vi-VN" sz="2400">
                <a:latin typeface="Times New Roman"/>
                <a:cs typeface="Arial"/>
              </a:rPr>
              <a:t>: </a:t>
            </a:r>
            <a:r>
              <a:rPr lang="vi-VN" sz="2400" err="1">
                <a:latin typeface="Times New Roman"/>
                <a:ea typeface="+mn-lt"/>
                <a:cs typeface="Arial"/>
              </a:rPr>
              <a:t>Class</a:t>
            </a:r>
            <a:r>
              <a:rPr lang="vi-VN" sz="2400">
                <a:latin typeface="Times New Roman"/>
                <a:ea typeface="+mn-lt"/>
                <a:cs typeface="Arial"/>
              </a:rPr>
              <a:t> </a:t>
            </a:r>
            <a:r>
              <a:rPr lang="vi-VN" sz="2400" err="1">
                <a:latin typeface="Times New Roman"/>
                <a:ea typeface="+mn-lt"/>
                <a:cs typeface="Arial"/>
              </a:rPr>
              <a:t>AuthenticationController</a:t>
            </a:r>
            <a:r>
              <a:rPr lang="vi-VN" sz="2400">
                <a:latin typeface="Times New Roman"/>
                <a:ea typeface="+mn-lt"/>
                <a:cs typeface="Arial"/>
              </a:rPr>
              <a:t> </a:t>
            </a:r>
            <a:r>
              <a:rPr lang="vi-VN" sz="2400" err="1">
                <a:latin typeface="Times New Roman"/>
                <a:ea typeface="+mn-lt"/>
                <a:cs typeface="Arial"/>
              </a:rPr>
              <a:t>vừa</a:t>
            </a:r>
            <a:r>
              <a:rPr lang="vi-VN" sz="2400">
                <a:latin typeface="Times New Roman"/>
                <a:ea typeface="+mn-lt"/>
                <a:cs typeface="Arial"/>
              </a:rPr>
              <a:t> </a:t>
            </a:r>
            <a:r>
              <a:rPr lang="vi-VN" sz="2400" err="1">
                <a:latin typeface="Times New Roman"/>
                <a:ea typeface="+mn-lt"/>
                <a:cs typeface="Arial"/>
              </a:rPr>
              <a:t>có</a:t>
            </a:r>
            <a:r>
              <a:rPr lang="vi-VN" sz="2400">
                <a:latin typeface="Times New Roman"/>
                <a:ea typeface="+mn-lt"/>
                <a:cs typeface="Arial"/>
              </a:rPr>
              <a:t> </a:t>
            </a:r>
            <a:r>
              <a:rPr lang="vi-VN" sz="2400" err="1">
                <a:latin typeface="Times New Roman"/>
                <a:ea typeface="+mn-lt"/>
                <a:cs typeface="Arial"/>
              </a:rPr>
              <a:t>nhiện</a:t>
            </a:r>
            <a:r>
              <a:rPr lang="vi-VN" sz="2400">
                <a:latin typeface="Times New Roman"/>
                <a:ea typeface="+mn-lt"/>
                <a:cs typeface="Arial"/>
              </a:rPr>
              <a:t> </a:t>
            </a:r>
            <a:r>
              <a:rPr lang="vi-VN" sz="2400" err="1">
                <a:latin typeface="Times New Roman"/>
                <a:ea typeface="+mn-lt"/>
                <a:cs typeface="Arial"/>
              </a:rPr>
              <a:t>vụ</a:t>
            </a:r>
            <a:r>
              <a:rPr lang="vi-VN" sz="2400">
                <a:latin typeface="Times New Roman"/>
                <a:ea typeface="+mn-lt"/>
                <a:cs typeface="Arial"/>
              </a:rPr>
              <a:t> </a:t>
            </a:r>
            <a:r>
              <a:rPr lang="vi-VN" sz="2400" err="1">
                <a:latin typeface="Times New Roman"/>
                <a:ea typeface="+mn-lt"/>
                <a:cs typeface="Arial"/>
              </a:rPr>
              <a:t>xử</a:t>
            </a:r>
            <a:r>
              <a:rPr lang="vi-VN" sz="2400">
                <a:latin typeface="Times New Roman"/>
                <a:ea typeface="+mn-lt"/>
                <a:cs typeface="Arial"/>
              </a:rPr>
              <a:t> </a:t>
            </a:r>
            <a:r>
              <a:rPr lang="vi-VN" sz="2400" err="1">
                <a:latin typeface="Times New Roman"/>
                <a:ea typeface="+mn-lt"/>
                <a:cs typeface="Arial"/>
              </a:rPr>
              <a:t>lý</a:t>
            </a:r>
            <a:r>
              <a:rPr lang="vi-VN" sz="2400">
                <a:latin typeface="Times New Roman"/>
                <a:ea typeface="+mn-lt"/>
                <a:cs typeface="Arial"/>
              </a:rPr>
              <a:t> đăng </a:t>
            </a:r>
            <a:r>
              <a:rPr lang="vi-VN" sz="2400" err="1">
                <a:latin typeface="Times New Roman"/>
                <a:ea typeface="+mn-lt"/>
                <a:cs typeface="Arial"/>
              </a:rPr>
              <a:t>nhập</a:t>
            </a:r>
            <a:r>
              <a:rPr lang="vi-VN" sz="2400">
                <a:latin typeface="Times New Roman"/>
                <a:ea typeface="+mn-lt"/>
                <a:cs typeface="Arial"/>
              </a:rPr>
              <a:t> đăng </a:t>
            </a:r>
            <a:r>
              <a:rPr lang="vi-VN" sz="2400" err="1">
                <a:latin typeface="Times New Roman"/>
                <a:ea typeface="+mn-lt"/>
                <a:cs typeface="Arial"/>
              </a:rPr>
              <a:t>xuất</a:t>
            </a:r>
            <a:r>
              <a:rPr lang="vi-VN" sz="2400">
                <a:latin typeface="Times New Roman"/>
                <a:ea typeface="+mn-lt"/>
                <a:cs typeface="Arial"/>
              </a:rPr>
              <a:t>, </a:t>
            </a:r>
            <a:r>
              <a:rPr lang="vi-VN" sz="2400" err="1">
                <a:latin typeface="Times New Roman"/>
                <a:ea typeface="+mn-lt"/>
                <a:cs typeface="Arial"/>
              </a:rPr>
              <a:t>vừa</a:t>
            </a:r>
            <a:r>
              <a:rPr lang="vi-VN" sz="2400">
                <a:latin typeface="Times New Roman"/>
                <a:ea typeface="+mn-lt"/>
                <a:cs typeface="Arial"/>
              </a:rPr>
              <a:t> </a:t>
            </a:r>
            <a:r>
              <a:rPr lang="vi-VN" sz="2400" err="1">
                <a:latin typeface="Times New Roman"/>
                <a:ea typeface="+mn-lt"/>
                <a:cs typeface="Arial"/>
              </a:rPr>
              <a:t>có</a:t>
            </a:r>
            <a:r>
              <a:rPr lang="vi-VN" sz="2400">
                <a:latin typeface="Times New Roman"/>
                <a:ea typeface="+mn-lt"/>
                <a:cs typeface="Arial"/>
              </a:rPr>
              <a:t> </a:t>
            </a:r>
            <a:r>
              <a:rPr lang="vi-VN" sz="2400" err="1">
                <a:latin typeface="Times New Roman"/>
                <a:ea typeface="+mn-lt"/>
                <a:cs typeface="Arial"/>
              </a:rPr>
              <a:t>nhiệm</a:t>
            </a:r>
            <a:r>
              <a:rPr lang="vi-VN" sz="2400">
                <a:latin typeface="Times New Roman"/>
                <a:ea typeface="+mn-lt"/>
                <a:cs typeface="Arial"/>
              </a:rPr>
              <a:t> </a:t>
            </a:r>
            <a:r>
              <a:rPr lang="vi-VN" sz="2400" err="1">
                <a:latin typeface="Times New Roman"/>
                <a:ea typeface="+mn-lt"/>
                <a:cs typeface="Arial"/>
              </a:rPr>
              <a:t>vụ</a:t>
            </a:r>
            <a:r>
              <a:rPr lang="vi-VN" sz="2400">
                <a:latin typeface="Times New Roman"/>
                <a:ea typeface="+mn-lt"/>
                <a:cs typeface="Arial"/>
              </a:rPr>
              <a:t> </a:t>
            </a:r>
            <a:r>
              <a:rPr lang="vi-VN" sz="2400" err="1">
                <a:latin typeface="Times New Roman"/>
                <a:ea typeface="+mn-lt"/>
                <a:cs typeface="Arial"/>
              </a:rPr>
              <a:t>mã</a:t>
            </a:r>
            <a:r>
              <a:rPr lang="vi-VN" sz="2400">
                <a:latin typeface="Times New Roman"/>
                <a:ea typeface="+mn-lt"/>
                <a:cs typeface="Arial"/>
              </a:rPr>
              <a:t> </a:t>
            </a:r>
            <a:r>
              <a:rPr lang="vi-VN" sz="2400" err="1">
                <a:latin typeface="Times New Roman"/>
                <a:ea typeface="+mn-lt"/>
                <a:cs typeface="Arial"/>
              </a:rPr>
              <a:t>hóa</a:t>
            </a:r>
            <a:r>
              <a:rPr lang="vi-VN" sz="2400">
                <a:latin typeface="Times New Roman"/>
                <a:ea typeface="+mn-lt"/>
                <a:cs typeface="Arial"/>
              </a:rPr>
              <a:t> </a:t>
            </a:r>
            <a:r>
              <a:rPr lang="vi-VN" sz="2400" err="1">
                <a:latin typeface="Times New Roman"/>
                <a:ea typeface="+mn-lt"/>
                <a:cs typeface="Arial"/>
              </a:rPr>
              <a:t>mật</a:t>
            </a:r>
            <a:r>
              <a:rPr lang="vi-VN" sz="2400">
                <a:latin typeface="Times New Roman"/>
                <a:ea typeface="+mn-lt"/>
                <a:cs typeface="Arial"/>
              </a:rPr>
              <a:t> </a:t>
            </a:r>
            <a:r>
              <a:rPr lang="vi-VN" sz="2400" err="1">
                <a:latin typeface="Times New Roman"/>
                <a:ea typeface="+mn-lt"/>
                <a:cs typeface="Arial"/>
              </a:rPr>
              <a:t>khẩu</a:t>
            </a:r>
            <a:r>
              <a:rPr lang="vi-VN" sz="2400">
                <a:latin typeface="Times New Roman"/>
                <a:ea typeface="+mn-lt"/>
                <a:cs typeface="Arial"/>
              </a:rPr>
              <a:t> (md5) </a:t>
            </a:r>
            <a:r>
              <a:rPr lang="vi-VN" sz="2400" err="1">
                <a:latin typeface="Times New Roman"/>
                <a:ea typeface="+mn-lt"/>
                <a:cs typeface="Arial"/>
              </a:rPr>
              <a:t>dẫn</a:t>
            </a:r>
            <a:r>
              <a:rPr lang="vi-VN" sz="2400">
                <a:latin typeface="Times New Roman"/>
                <a:ea typeface="+mn-lt"/>
                <a:cs typeface="Arial"/>
              </a:rPr>
              <a:t> </a:t>
            </a:r>
            <a:r>
              <a:rPr lang="vi-VN" sz="2400" err="1">
                <a:latin typeface="Times New Roman"/>
                <a:ea typeface="+mn-lt"/>
                <a:cs typeface="Arial"/>
              </a:rPr>
              <a:t>đến</a:t>
            </a:r>
            <a:r>
              <a:rPr lang="vi-VN" sz="2400">
                <a:latin typeface="Times New Roman"/>
                <a:ea typeface="+mn-lt"/>
                <a:cs typeface="Arial"/>
              </a:rPr>
              <a:t> vi </a:t>
            </a:r>
            <a:r>
              <a:rPr lang="vi-VN" sz="2400" err="1">
                <a:latin typeface="Times New Roman"/>
                <a:ea typeface="+mn-lt"/>
                <a:cs typeface="Arial"/>
              </a:rPr>
              <a:t>phạm</a:t>
            </a:r>
            <a:r>
              <a:rPr lang="vi-VN" sz="2400">
                <a:latin typeface="Times New Roman"/>
                <a:ea typeface="+mn-lt"/>
                <a:cs typeface="Arial"/>
              </a:rPr>
              <a:t> nguyên </a:t>
            </a:r>
            <a:r>
              <a:rPr lang="vi-VN" sz="2400" err="1">
                <a:latin typeface="Times New Roman"/>
                <a:ea typeface="+mn-lt"/>
                <a:cs typeface="Arial"/>
              </a:rPr>
              <a:t>lý</a:t>
            </a:r>
            <a:r>
              <a:rPr lang="vi-VN" sz="2400">
                <a:latin typeface="Times New Roman"/>
                <a:ea typeface="+mn-lt"/>
                <a:cs typeface="Arial"/>
              </a:rPr>
              <a:t> SRP.</a:t>
            </a:r>
            <a:endParaRPr lang="vi-VN" sz="2400">
              <a:latin typeface="Times New Roman"/>
              <a:cs typeface="Arial"/>
            </a:endParaRPr>
          </a:p>
          <a:p>
            <a:pPr marL="285750" indent="-285750">
              <a:buFont typeface="Wingdings"/>
              <a:buChar char="Ø"/>
            </a:pPr>
            <a:r>
              <a:rPr lang="vi-VN" sz="2400" err="1">
                <a:latin typeface="Times New Roman"/>
                <a:cs typeface="Arial"/>
              </a:rPr>
              <a:t>Giải</a:t>
            </a:r>
            <a:r>
              <a:rPr lang="vi-VN" sz="2400">
                <a:latin typeface="Times New Roman"/>
                <a:cs typeface="Arial"/>
              </a:rPr>
              <a:t> </a:t>
            </a:r>
            <a:r>
              <a:rPr lang="vi-VN" sz="2400" err="1">
                <a:latin typeface="Times New Roman"/>
                <a:cs typeface="Arial"/>
              </a:rPr>
              <a:t>pháp</a:t>
            </a:r>
            <a:r>
              <a:rPr lang="vi-VN" sz="2400">
                <a:latin typeface="Times New Roman"/>
                <a:cs typeface="Arial"/>
              </a:rPr>
              <a:t>: </a:t>
            </a:r>
            <a:r>
              <a:rPr lang="vi-VN" sz="2400" err="1">
                <a:latin typeface="Times New Roman"/>
                <a:cs typeface="Arial"/>
              </a:rPr>
              <a:t>Tách</a:t>
            </a:r>
            <a:r>
              <a:rPr lang="vi-VN" sz="2400">
                <a:latin typeface="Times New Roman"/>
                <a:cs typeface="Arial"/>
              </a:rPr>
              <a:t> </a:t>
            </a:r>
            <a:r>
              <a:rPr lang="vi-VN" sz="2400" err="1">
                <a:latin typeface="Times New Roman"/>
                <a:cs typeface="Arial"/>
              </a:rPr>
              <a:t>các</a:t>
            </a:r>
            <a:r>
              <a:rPr lang="vi-VN" sz="2400">
                <a:latin typeface="Times New Roman"/>
                <a:cs typeface="Arial"/>
              </a:rPr>
              <a:t> phương </a:t>
            </a:r>
            <a:r>
              <a:rPr lang="vi-VN" sz="2400" err="1">
                <a:latin typeface="Times New Roman"/>
                <a:cs typeface="Arial"/>
              </a:rPr>
              <a:t>thức</a:t>
            </a:r>
            <a:r>
              <a:rPr lang="vi-VN" sz="2400">
                <a:latin typeface="Times New Roman"/>
                <a:cs typeface="Arial"/>
              </a:rPr>
              <a:t> md5() </a:t>
            </a:r>
            <a:r>
              <a:rPr lang="vi-VN" sz="2400" err="1">
                <a:latin typeface="Times New Roman"/>
                <a:cs typeface="Arial"/>
              </a:rPr>
              <a:t>vào</a:t>
            </a:r>
            <a:r>
              <a:rPr lang="vi-VN" sz="2400">
                <a:latin typeface="Times New Roman"/>
                <a:cs typeface="Arial"/>
              </a:rPr>
              <a:t> </a:t>
            </a:r>
            <a:r>
              <a:rPr lang="vi-VN" sz="2400" err="1">
                <a:latin typeface="Times New Roman"/>
                <a:cs typeface="Arial"/>
              </a:rPr>
              <a:t>class</a:t>
            </a:r>
            <a:r>
              <a:rPr lang="vi-VN" sz="2400">
                <a:latin typeface="Times New Roman"/>
                <a:cs typeface="Arial"/>
              </a:rPr>
              <a:t> </a:t>
            </a:r>
            <a:r>
              <a:rPr lang="vi-VN" sz="2400" err="1">
                <a:latin typeface="Times New Roman"/>
                <a:cs typeface="Arial"/>
              </a:rPr>
              <a:t>encryption</a:t>
            </a:r>
            <a:r>
              <a:rPr lang="vi-VN" sz="2400">
                <a:latin typeface="Times New Roman"/>
                <a:cs typeface="Arial"/>
              </a:rPr>
              <a:t> </a:t>
            </a:r>
            <a:r>
              <a:rPr lang="vi-VN" sz="2400" err="1">
                <a:latin typeface="Times New Roman"/>
                <a:cs typeface="Arial"/>
              </a:rPr>
              <a:t>để</a:t>
            </a:r>
            <a:r>
              <a:rPr lang="vi-VN" sz="2400">
                <a:latin typeface="Times New Roman"/>
                <a:cs typeface="Arial"/>
              </a:rPr>
              <a:t> </a:t>
            </a:r>
            <a:r>
              <a:rPr lang="vi-VN" sz="2400" err="1">
                <a:latin typeface="Times New Roman"/>
                <a:cs typeface="Arial"/>
              </a:rPr>
              <a:t>AuthenticationController</a:t>
            </a:r>
            <a:r>
              <a:rPr lang="vi-VN" sz="2400">
                <a:latin typeface="Times New Roman"/>
                <a:cs typeface="Arial"/>
              </a:rPr>
              <a:t> </a:t>
            </a:r>
            <a:r>
              <a:rPr lang="vi-VN" sz="2400" err="1">
                <a:latin typeface="Times New Roman"/>
                <a:cs typeface="Arial"/>
              </a:rPr>
              <a:t>có</a:t>
            </a:r>
            <a:r>
              <a:rPr lang="vi-VN" sz="2400">
                <a:latin typeface="Times New Roman"/>
                <a:cs typeface="Arial"/>
              </a:rPr>
              <a:t> </a:t>
            </a:r>
            <a:r>
              <a:rPr lang="vi-VN" sz="2400" err="1">
                <a:latin typeface="Times New Roman"/>
                <a:cs typeface="Arial"/>
              </a:rPr>
              <a:t>thể</a:t>
            </a:r>
            <a:r>
              <a:rPr lang="vi-VN" sz="2400">
                <a:latin typeface="Times New Roman"/>
                <a:cs typeface="Arial"/>
              </a:rPr>
              <a:t> </a:t>
            </a:r>
            <a:r>
              <a:rPr lang="vi-VN" sz="2400" err="1">
                <a:latin typeface="Times New Roman"/>
                <a:cs typeface="Arial"/>
              </a:rPr>
              <a:t>sử</a:t>
            </a:r>
            <a:r>
              <a:rPr lang="vi-VN" sz="2400">
                <a:latin typeface="Times New Roman"/>
                <a:cs typeface="Arial"/>
              </a:rPr>
              <a:t> </a:t>
            </a:r>
            <a:r>
              <a:rPr lang="vi-VN" sz="2400" err="1">
                <a:latin typeface="Times New Roman"/>
                <a:cs typeface="Arial"/>
              </a:rPr>
              <a:t>dụng</a:t>
            </a:r>
            <a:r>
              <a:rPr lang="vi-VN" sz="2400">
                <a:latin typeface="Times New Roman"/>
                <a:cs typeface="Arial"/>
              </a:rPr>
              <a:t>.</a:t>
            </a:r>
            <a:endParaRPr lang="vi-VN" sz="2400" err="1">
              <a:latin typeface="Times New Roman"/>
              <a:ea typeface="+mn-lt"/>
              <a:cs typeface="Arial"/>
            </a:endParaRPr>
          </a:p>
        </p:txBody>
      </p:sp>
      <p:pic>
        <p:nvPicPr>
          <p:cNvPr id="2" name="Hình ảnh 4">
            <a:extLst>
              <a:ext uri="{FF2B5EF4-FFF2-40B4-BE49-F238E27FC236}">
                <a16:creationId xmlns:a16="http://schemas.microsoft.com/office/drawing/2014/main" id="{7D4B447B-5839-4EEA-9C9D-2349D054DC00}"/>
              </a:ext>
            </a:extLst>
          </p:cNvPr>
          <p:cNvPicPr>
            <a:picLocks noChangeAspect="1"/>
          </p:cNvPicPr>
          <p:nvPr/>
        </p:nvPicPr>
        <p:blipFill>
          <a:blip r:embed="rId3"/>
          <a:stretch>
            <a:fillRect/>
          </a:stretch>
        </p:blipFill>
        <p:spPr>
          <a:xfrm>
            <a:off x="1957135" y="2978184"/>
            <a:ext cx="8277727" cy="3348052"/>
          </a:xfrm>
          <a:prstGeom prst="rect">
            <a:avLst/>
          </a:prstGeom>
        </p:spPr>
      </p:pic>
    </p:spTree>
    <p:extLst>
      <p:ext uri="{BB962C8B-B14F-4D97-AF65-F5344CB8AC3E}">
        <p14:creationId xmlns:p14="http://schemas.microsoft.com/office/powerpoint/2010/main" val="3044604827"/>
      </p:ext>
    </p:extLst>
  </p:cSld>
  <p:clrMapOvr>
    <a:masterClrMapping/>
  </p:clrMapOvr>
  <p:transition>
    <p:push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p:nvPr/>
        </p:nvSpPr>
        <p:spPr>
          <a:xfrm>
            <a:off x="626400" y="-245160"/>
            <a:ext cx="10701600" cy="1325200"/>
          </a:xfrm>
          <a:prstGeom prst="rect">
            <a:avLst/>
          </a:prstGeom>
          <a:noFill/>
          <a:ln>
            <a:noFill/>
          </a:ln>
        </p:spPr>
        <p:txBody>
          <a:bodyPr spcFirstLastPara="1" wrap="square" lIns="121900" tIns="60933" rIns="121900" bIns="60933" anchor="ctr" anchorCtr="0">
            <a:noAutofit/>
          </a:bodyPr>
          <a:lstStyle/>
          <a:p>
            <a:pPr>
              <a:lnSpc>
                <a:spcPct val="90000"/>
              </a:lnSpc>
            </a:pPr>
            <a:r>
              <a:rPr lang="vi" sz="4800" b="1">
                <a:solidFill>
                  <a:srgbClr val="FFFFFF"/>
                </a:solidFill>
                <a:latin typeface="Calibri"/>
                <a:ea typeface="Calibri"/>
                <a:cs typeface="Calibri"/>
              </a:rPr>
              <a:t>2.3.2 OCP</a:t>
            </a:r>
          </a:p>
        </p:txBody>
      </p:sp>
      <p:sp>
        <p:nvSpPr>
          <p:cNvPr id="3" name="Hộp Văn bản 2">
            <a:extLst>
              <a:ext uri="{FF2B5EF4-FFF2-40B4-BE49-F238E27FC236}">
                <a16:creationId xmlns:a16="http://schemas.microsoft.com/office/drawing/2014/main" id="{49483DFA-3855-4968-9AFD-C889BBDB9A97}"/>
              </a:ext>
            </a:extLst>
          </p:cNvPr>
          <p:cNvSpPr txBox="1"/>
          <p:nvPr/>
        </p:nvSpPr>
        <p:spPr>
          <a:xfrm>
            <a:off x="623637" y="1034716"/>
            <a:ext cx="1076425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vi-VN" sz="2400" err="1">
                <a:latin typeface="Times New Roman"/>
                <a:cs typeface="Arial"/>
              </a:rPr>
              <a:t>Vấn</a:t>
            </a:r>
            <a:r>
              <a:rPr lang="vi-VN" sz="2400">
                <a:latin typeface="Times New Roman"/>
                <a:cs typeface="Arial"/>
              </a:rPr>
              <a:t> </a:t>
            </a:r>
            <a:r>
              <a:rPr lang="vi-VN" sz="2400" err="1">
                <a:latin typeface="Times New Roman"/>
                <a:cs typeface="Arial"/>
              </a:rPr>
              <a:t>đề</a:t>
            </a:r>
            <a:r>
              <a:rPr lang="vi-VN" sz="2400">
                <a:latin typeface="Times New Roman"/>
                <a:cs typeface="Arial"/>
              </a:rPr>
              <a:t>: </a:t>
            </a:r>
            <a:r>
              <a:rPr lang="vi-VN" sz="2400">
                <a:latin typeface="Times New Roman"/>
                <a:ea typeface="+mn-lt"/>
                <a:cs typeface="Arial"/>
              </a:rPr>
              <a:t>Khi </a:t>
            </a:r>
            <a:r>
              <a:rPr lang="vi-VN" sz="2400" err="1">
                <a:latin typeface="Times New Roman"/>
                <a:ea typeface="+mn-lt"/>
                <a:cs typeface="Arial"/>
              </a:rPr>
              <a:t>có</a:t>
            </a:r>
            <a:r>
              <a:rPr lang="vi-VN" sz="2400">
                <a:latin typeface="Times New Roman"/>
                <a:ea typeface="+mn-lt"/>
                <a:cs typeface="Arial"/>
              </a:rPr>
              <a:t> thêm phương </a:t>
            </a:r>
            <a:r>
              <a:rPr lang="vi-VN" sz="2400" err="1">
                <a:latin typeface="Times New Roman"/>
                <a:ea typeface="+mn-lt"/>
                <a:cs typeface="Arial"/>
              </a:rPr>
              <a:t>thức</a:t>
            </a:r>
            <a:r>
              <a:rPr lang="vi-VN" sz="2400">
                <a:latin typeface="Times New Roman"/>
                <a:ea typeface="+mn-lt"/>
                <a:cs typeface="Arial"/>
              </a:rPr>
              <a:t> thanh </a:t>
            </a:r>
            <a:r>
              <a:rPr lang="vi-VN" sz="2400" err="1">
                <a:latin typeface="Times New Roman"/>
                <a:ea typeface="+mn-lt"/>
                <a:cs typeface="Arial"/>
              </a:rPr>
              <a:t>toán</a:t>
            </a:r>
            <a:r>
              <a:rPr lang="vi-VN" sz="2400">
                <a:latin typeface="Times New Roman"/>
                <a:ea typeface="+mn-lt"/>
                <a:cs typeface="Arial"/>
              </a:rPr>
              <a:t> </a:t>
            </a:r>
            <a:r>
              <a:rPr lang="vi-VN" sz="2400" err="1">
                <a:latin typeface="Times New Roman"/>
                <a:ea typeface="+mn-lt"/>
                <a:cs typeface="Arial"/>
              </a:rPr>
              <a:t>mới</a:t>
            </a:r>
            <a:r>
              <a:rPr lang="vi-VN" sz="2400">
                <a:latin typeface="Times New Roman"/>
                <a:ea typeface="+mn-lt"/>
                <a:cs typeface="Arial"/>
              </a:rPr>
              <a:t> </a:t>
            </a:r>
            <a:r>
              <a:rPr lang="vi-VN" sz="2400" err="1">
                <a:latin typeface="Times New Roman"/>
                <a:ea typeface="+mn-lt"/>
                <a:cs typeface="Arial"/>
              </a:rPr>
              <a:t>thì</a:t>
            </a:r>
            <a:r>
              <a:rPr lang="vi-VN" sz="2400">
                <a:latin typeface="Times New Roman"/>
                <a:ea typeface="+mn-lt"/>
                <a:cs typeface="Arial"/>
              </a:rPr>
              <a:t> phương </a:t>
            </a:r>
            <a:r>
              <a:rPr lang="vi-VN" sz="2400" err="1">
                <a:latin typeface="Times New Roman"/>
                <a:ea typeface="+mn-lt"/>
                <a:cs typeface="Arial"/>
              </a:rPr>
              <a:t>thức</a:t>
            </a:r>
            <a:r>
              <a:rPr lang="vi-VN" sz="2400">
                <a:latin typeface="Times New Roman"/>
                <a:ea typeface="+mn-lt"/>
                <a:cs typeface="Arial"/>
              </a:rPr>
              <a:t> </a:t>
            </a:r>
            <a:r>
              <a:rPr lang="vi-VN" sz="2400" err="1">
                <a:latin typeface="Times New Roman"/>
                <a:ea typeface="+mn-lt"/>
                <a:cs typeface="Arial"/>
              </a:rPr>
              <a:t>payOrder</a:t>
            </a:r>
            <a:r>
              <a:rPr lang="vi-VN" sz="2400">
                <a:latin typeface="Times New Roman"/>
                <a:ea typeface="+mn-lt"/>
                <a:cs typeface="Arial"/>
              </a:rPr>
              <a:t> </a:t>
            </a:r>
            <a:r>
              <a:rPr lang="vi-VN" sz="2400" err="1">
                <a:latin typeface="Times New Roman"/>
                <a:ea typeface="+mn-lt"/>
                <a:cs typeface="Arial"/>
              </a:rPr>
              <a:t>của</a:t>
            </a:r>
            <a:r>
              <a:rPr lang="vi-VN" sz="2400">
                <a:latin typeface="Times New Roman"/>
                <a:ea typeface="+mn-lt"/>
                <a:cs typeface="Arial"/>
              </a:rPr>
              <a:t> </a:t>
            </a:r>
            <a:r>
              <a:rPr lang="vi-VN" sz="2400" err="1">
                <a:latin typeface="Times New Roman"/>
                <a:ea typeface="+mn-lt"/>
                <a:cs typeface="Arial"/>
              </a:rPr>
              <a:t>class</a:t>
            </a:r>
            <a:r>
              <a:rPr lang="vi-VN" sz="2400">
                <a:latin typeface="Times New Roman"/>
                <a:ea typeface="+mn-lt"/>
                <a:cs typeface="Arial"/>
              </a:rPr>
              <a:t> </a:t>
            </a:r>
            <a:r>
              <a:rPr lang="vi-VN" sz="2400" err="1">
                <a:latin typeface="Times New Roman"/>
                <a:ea typeface="+mn-lt"/>
                <a:cs typeface="Arial"/>
              </a:rPr>
              <a:t>PaymentController</a:t>
            </a:r>
            <a:r>
              <a:rPr lang="vi-VN" sz="2400">
                <a:latin typeface="Times New Roman"/>
                <a:ea typeface="+mn-lt"/>
                <a:cs typeface="Arial"/>
              </a:rPr>
              <a:t> </a:t>
            </a:r>
            <a:r>
              <a:rPr lang="vi-VN" sz="2400" err="1">
                <a:latin typeface="Times New Roman"/>
                <a:ea typeface="+mn-lt"/>
                <a:cs typeface="Arial"/>
              </a:rPr>
              <a:t>sẽ</a:t>
            </a:r>
            <a:r>
              <a:rPr lang="vi-VN" sz="2400">
                <a:latin typeface="Times New Roman"/>
                <a:ea typeface="+mn-lt"/>
                <a:cs typeface="Arial"/>
              </a:rPr>
              <a:t> </a:t>
            </a:r>
            <a:r>
              <a:rPr lang="vi-VN" sz="2400" err="1">
                <a:latin typeface="Times New Roman"/>
                <a:ea typeface="+mn-lt"/>
                <a:cs typeface="Arial"/>
              </a:rPr>
              <a:t>phải</a:t>
            </a:r>
            <a:r>
              <a:rPr lang="vi-VN" sz="2400">
                <a:latin typeface="Times New Roman"/>
                <a:ea typeface="+mn-lt"/>
                <a:cs typeface="Arial"/>
              </a:rPr>
              <a:t> thay </a:t>
            </a:r>
            <a:r>
              <a:rPr lang="vi-VN" sz="2400" err="1">
                <a:latin typeface="Times New Roman"/>
                <a:ea typeface="+mn-lt"/>
                <a:cs typeface="Arial"/>
              </a:rPr>
              <a:t>đổi</a:t>
            </a:r>
            <a:endParaRPr lang="vi-VN" sz="2400" err="1">
              <a:latin typeface="Times New Roman"/>
              <a:cs typeface="Arial"/>
            </a:endParaRPr>
          </a:p>
          <a:p>
            <a:pPr marL="285750" indent="-285750">
              <a:buFont typeface="Wingdings"/>
              <a:buChar char="Ø"/>
            </a:pPr>
            <a:r>
              <a:rPr lang="vi-VN" sz="2400" err="1">
                <a:latin typeface="Times New Roman"/>
                <a:cs typeface="Arial"/>
              </a:rPr>
              <a:t>Giải</a:t>
            </a:r>
            <a:r>
              <a:rPr lang="vi-VN" sz="2400">
                <a:latin typeface="Times New Roman"/>
                <a:cs typeface="Arial"/>
              </a:rPr>
              <a:t> </a:t>
            </a:r>
            <a:r>
              <a:rPr lang="vi-VN" sz="2400" err="1">
                <a:latin typeface="Times New Roman"/>
                <a:cs typeface="Arial"/>
              </a:rPr>
              <a:t>pháp</a:t>
            </a:r>
            <a:r>
              <a:rPr lang="vi-VN" sz="2400">
                <a:latin typeface="Times New Roman"/>
                <a:cs typeface="Arial"/>
              </a:rPr>
              <a:t>: </a:t>
            </a:r>
            <a:r>
              <a:rPr lang="vi-VN" sz="2400" err="1">
                <a:latin typeface="Times New Roman"/>
                <a:cs typeface="Arial"/>
              </a:rPr>
              <a:t>Sử</a:t>
            </a:r>
            <a:r>
              <a:rPr lang="vi-VN" sz="2400">
                <a:latin typeface="Times New Roman"/>
                <a:cs typeface="Arial"/>
              </a:rPr>
              <a:t> </a:t>
            </a:r>
            <a:r>
              <a:rPr lang="vi-VN" sz="2400" err="1">
                <a:latin typeface="Times New Roman"/>
                <a:cs typeface="Arial"/>
              </a:rPr>
              <a:t>dụng</a:t>
            </a:r>
            <a:r>
              <a:rPr lang="vi-VN" sz="2400">
                <a:latin typeface="Times New Roman"/>
                <a:cs typeface="Arial"/>
              </a:rPr>
              <a:t> </a:t>
            </a:r>
            <a:r>
              <a:rPr lang="vi-VN" sz="2400" err="1">
                <a:latin typeface="Times New Roman"/>
                <a:cs typeface="Arial"/>
              </a:rPr>
              <a:t>mẫu</a:t>
            </a:r>
            <a:r>
              <a:rPr lang="vi-VN" sz="2400">
                <a:latin typeface="Times New Roman"/>
                <a:cs typeface="Arial"/>
              </a:rPr>
              <a:t> </a:t>
            </a:r>
            <a:r>
              <a:rPr lang="vi-VN" sz="2400" err="1">
                <a:latin typeface="Times New Roman"/>
                <a:cs typeface="Arial"/>
              </a:rPr>
              <a:t>thiết</a:t>
            </a:r>
            <a:r>
              <a:rPr lang="vi-VN" sz="2400">
                <a:latin typeface="Times New Roman"/>
                <a:cs typeface="Arial"/>
              </a:rPr>
              <a:t> </a:t>
            </a:r>
            <a:r>
              <a:rPr lang="vi-VN" sz="2400" err="1">
                <a:latin typeface="Times New Roman"/>
                <a:cs typeface="Arial"/>
              </a:rPr>
              <a:t>kế</a:t>
            </a:r>
            <a:r>
              <a:rPr lang="vi-VN" sz="2400">
                <a:latin typeface="Times New Roman"/>
                <a:cs typeface="Arial"/>
              </a:rPr>
              <a:t> </a:t>
            </a:r>
            <a:r>
              <a:rPr lang="vi-VN" sz="2400" err="1">
                <a:latin typeface="Times New Roman"/>
                <a:cs typeface="Arial"/>
              </a:rPr>
              <a:t>Strategy</a:t>
            </a:r>
            <a:r>
              <a:rPr lang="vi-VN" sz="2400">
                <a:latin typeface="Times New Roman"/>
                <a:cs typeface="Arial"/>
              </a:rPr>
              <a:t> </a:t>
            </a:r>
            <a:r>
              <a:rPr lang="vi-VN" sz="2400" err="1">
                <a:latin typeface="Times New Roman"/>
                <a:cs typeface="Arial"/>
              </a:rPr>
              <a:t>trình</a:t>
            </a:r>
            <a:r>
              <a:rPr lang="vi-VN" sz="2400">
                <a:latin typeface="Times New Roman"/>
                <a:cs typeface="Arial"/>
              </a:rPr>
              <a:t> </a:t>
            </a:r>
            <a:r>
              <a:rPr lang="vi-VN" sz="2400" err="1">
                <a:latin typeface="Times New Roman"/>
                <a:cs typeface="Arial"/>
              </a:rPr>
              <a:t>bày</a:t>
            </a:r>
            <a:r>
              <a:rPr lang="vi-VN" sz="2400">
                <a:latin typeface="Times New Roman"/>
                <a:cs typeface="Arial"/>
              </a:rPr>
              <a:t> ở phần 3.3</a:t>
            </a:r>
            <a:endParaRPr lang="vi-VN" sz="2400" err="1">
              <a:latin typeface="Times New Roman"/>
              <a:ea typeface="+mn-lt"/>
              <a:cs typeface="Arial"/>
            </a:endParaRPr>
          </a:p>
        </p:txBody>
      </p:sp>
      <p:pic>
        <p:nvPicPr>
          <p:cNvPr id="4" name="Hình ảnh 4">
            <a:extLst>
              <a:ext uri="{FF2B5EF4-FFF2-40B4-BE49-F238E27FC236}">
                <a16:creationId xmlns:a16="http://schemas.microsoft.com/office/drawing/2014/main" id="{800BC25E-78D8-4570-A7D5-299985B743EB}"/>
              </a:ext>
            </a:extLst>
          </p:cNvPr>
          <p:cNvPicPr>
            <a:picLocks noChangeAspect="1"/>
          </p:cNvPicPr>
          <p:nvPr/>
        </p:nvPicPr>
        <p:blipFill>
          <a:blip r:embed="rId3"/>
          <a:stretch>
            <a:fillRect/>
          </a:stretch>
        </p:blipFill>
        <p:spPr>
          <a:xfrm>
            <a:off x="1816769" y="2530616"/>
            <a:ext cx="8548435" cy="4002556"/>
          </a:xfrm>
          <a:prstGeom prst="rect">
            <a:avLst/>
          </a:prstGeom>
        </p:spPr>
      </p:pic>
    </p:spTree>
    <p:extLst>
      <p:ext uri="{BB962C8B-B14F-4D97-AF65-F5344CB8AC3E}">
        <p14:creationId xmlns:p14="http://schemas.microsoft.com/office/powerpoint/2010/main" val="215309405"/>
      </p:ext>
    </p:extLst>
  </p:cSld>
  <p:clrMapOvr>
    <a:masterClrMapping/>
  </p:clrMapOvr>
  <p:transition>
    <p:push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p:nvPr/>
        </p:nvSpPr>
        <p:spPr>
          <a:xfrm>
            <a:off x="626400" y="-245160"/>
            <a:ext cx="10701600" cy="1325200"/>
          </a:xfrm>
          <a:prstGeom prst="rect">
            <a:avLst/>
          </a:prstGeom>
          <a:noFill/>
          <a:ln>
            <a:noFill/>
          </a:ln>
        </p:spPr>
        <p:txBody>
          <a:bodyPr spcFirstLastPara="1" wrap="square" lIns="121900" tIns="60933" rIns="121900" bIns="60933" anchor="ctr" anchorCtr="0">
            <a:noAutofit/>
          </a:bodyPr>
          <a:lstStyle/>
          <a:p>
            <a:pPr>
              <a:lnSpc>
                <a:spcPct val="90000"/>
              </a:lnSpc>
            </a:pPr>
            <a:r>
              <a:rPr lang="vi" sz="4800" b="1">
                <a:solidFill>
                  <a:srgbClr val="FFFFFF"/>
                </a:solidFill>
                <a:latin typeface="Calibri"/>
                <a:ea typeface="Calibri"/>
                <a:cs typeface="Calibri"/>
              </a:rPr>
              <a:t>2.3.2 OCP</a:t>
            </a:r>
          </a:p>
        </p:txBody>
      </p:sp>
      <p:sp>
        <p:nvSpPr>
          <p:cNvPr id="3" name="Hộp Văn bản 2">
            <a:extLst>
              <a:ext uri="{FF2B5EF4-FFF2-40B4-BE49-F238E27FC236}">
                <a16:creationId xmlns:a16="http://schemas.microsoft.com/office/drawing/2014/main" id="{49483DFA-3855-4968-9AFD-C889BBDB9A97}"/>
              </a:ext>
            </a:extLst>
          </p:cNvPr>
          <p:cNvSpPr txBox="1"/>
          <p:nvPr/>
        </p:nvSpPr>
        <p:spPr>
          <a:xfrm>
            <a:off x="623637" y="1034716"/>
            <a:ext cx="1076425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vi-VN" sz="2400" err="1">
                <a:latin typeface="Times New Roman"/>
                <a:cs typeface="Arial"/>
              </a:rPr>
              <a:t>Vấn</a:t>
            </a:r>
            <a:r>
              <a:rPr lang="vi-VN" sz="2400">
                <a:latin typeface="Times New Roman"/>
                <a:cs typeface="Arial"/>
              </a:rPr>
              <a:t> </a:t>
            </a:r>
            <a:r>
              <a:rPr lang="vi-VN" sz="2400" err="1">
                <a:latin typeface="Times New Roman"/>
                <a:cs typeface="Arial"/>
              </a:rPr>
              <a:t>đề</a:t>
            </a:r>
            <a:r>
              <a:rPr lang="vi-VN" sz="2400">
                <a:latin typeface="Times New Roman"/>
                <a:cs typeface="Arial"/>
              </a:rPr>
              <a:t>: </a:t>
            </a:r>
            <a:r>
              <a:rPr lang="vi-VN" sz="2400">
                <a:latin typeface="Times New Roman"/>
                <a:ea typeface="+mn-lt"/>
                <a:cs typeface="Arial"/>
              </a:rPr>
              <a:t>Khi thay </a:t>
            </a:r>
            <a:r>
              <a:rPr lang="vi-VN" sz="2400" err="1">
                <a:latin typeface="Times New Roman"/>
                <a:ea typeface="+mn-lt"/>
                <a:cs typeface="Arial"/>
              </a:rPr>
              <a:t>đổi</a:t>
            </a:r>
            <a:r>
              <a:rPr lang="vi-VN" sz="2400">
                <a:latin typeface="Times New Roman"/>
                <a:ea typeface="+mn-lt"/>
                <a:cs typeface="Arial"/>
              </a:rPr>
              <a:t> phương </a:t>
            </a:r>
            <a:r>
              <a:rPr lang="vi-VN" sz="2400" err="1">
                <a:latin typeface="Times New Roman"/>
                <a:ea typeface="+mn-lt"/>
                <a:cs typeface="Arial"/>
              </a:rPr>
              <a:t>thức</a:t>
            </a:r>
            <a:r>
              <a:rPr lang="vi-VN" sz="2400">
                <a:latin typeface="Times New Roman"/>
                <a:ea typeface="+mn-lt"/>
                <a:cs typeface="Arial"/>
              </a:rPr>
              <a:t> </a:t>
            </a:r>
            <a:r>
              <a:rPr lang="vi-VN" sz="2400" err="1">
                <a:latin typeface="Times New Roman"/>
                <a:ea typeface="+mn-lt"/>
                <a:cs typeface="Arial"/>
              </a:rPr>
              <a:t>tính</a:t>
            </a:r>
            <a:r>
              <a:rPr lang="vi-VN" sz="2400">
                <a:latin typeface="Times New Roman"/>
                <a:ea typeface="+mn-lt"/>
                <a:cs typeface="Arial"/>
              </a:rPr>
              <a:t> </a:t>
            </a:r>
            <a:r>
              <a:rPr lang="vi-VN" sz="2400" err="1">
                <a:latin typeface="Times New Roman"/>
                <a:ea typeface="+mn-lt"/>
                <a:cs typeface="Arial"/>
              </a:rPr>
              <a:t>giá</a:t>
            </a:r>
            <a:r>
              <a:rPr lang="vi-VN" sz="2400">
                <a:latin typeface="Times New Roman"/>
                <a:ea typeface="+mn-lt"/>
                <a:cs typeface="Arial"/>
              </a:rPr>
              <a:t> </a:t>
            </a:r>
            <a:r>
              <a:rPr lang="vi-VN" sz="2400" err="1">
                <a:latin typeface="Times New Roman"/>
                <a:ea typeface="+mn-lt"/>
                <a:cs typeface="Arial"/>
              </a:rPr>
              <a:t>vận</a:t>
            </a:r>
            <a:r>
              <a:rPr lang="vi-VN" sz="2400">
                <a:latin typeface="Times New Roman"/>
                <a:ea typeface="+mn-lt"/>
                <a:cs typeface="Arial"/>
              </a:rPr>
              <a:t> </a:t>
            </a:r>
            <a:r>
              <a:rPr lang="vi-VN" sz="2400" err="1">
                <a:latin typeface="Times New Roman"/>
                <a:ea typeface="+mn-lt"/>
                <a:cs typeface="Arial"/>
              </a:rPr>
              <a:t>chuyển</a:t>
            </a:r>
            <a:r>
              <a:rPr lang="vi-VN" sz="2400">
                <a:latin typeface="Times New Roman"/>
                <a:ea typeface="+mn-lt"/>
                <a:cs typeface="Arial"/>
              </a:rPr>
              <a:t> </a:t>
            </a:r>
            <a:r>
              <a:rPr lang="vi-VN" sz="2400" err="1">
                <a:latin typeface="Times New Roman"/>
                <a:ea typeface="+mn-lt"/>
                <a:cs typeface="Arial"/>
              </a:rPr>
              <a:t>thì</a:t>
            </a:r>
            <a:r>
              <a:rPr lang="vi-VN" sz="2400">
                <a:latin typeface="Times New Roman"/>
                <a:ea typeface="+mn-lt"/>
                <a:cs typeface="Arial"/>
              </a:rPr>
              <a:t> phương </a:t>
            </a:r>
            <a:r>
              <a:rPr lang="vi-VN" sz="2400" err="1">
                <a:latin typeface="Times New Roman"/>
                <a:ea typeface="+mn-lt"/>
                <a:cs typeface="Arial"/>
              </a:rPr>
              <a:t>thức</a:t>
            </a:r>
            <a:r>
              <a:rPr lang="vi-VN" sz="2400">
                <a:latin typeface="Times New Roman"/>
                <a:ea typeface="+mn-lt"/>
                <a:cs typeface="Arial"/>
              </a:rPr>
              <a:t> </a:t>
            </a:r>
            <a:r>
              <a:rPr lang="vi-VN" sz="2400" err="1">
                <a:latin typeface="Times New Roman"/>
                <a:ea typeface="+mn-lt"/>
                <a:cs typeface="Arial"/>
              </a:rPr>
              <a:t>caculateShippingFee</a:t>
            </a:r>
            <a:r>
              <a:rPr lang="vi-VN" sz="2400">
                <a:latin typeface="Times New Roman"/>
                <a:ea typeface="+mn-lt"/>
                <a:cs typeface="Arial"/>
              </a:rPr>
              <a:t>() trong </a:t>
            </a:r>
            <a:r>
              <a:rPr lang="vi-VN" sz="2400" err="1">
                <a:latin typeface="Times New Roman"/>
                <a:ea typeface="+mn-lt"/>
                <a:cs typeface="Arial"/>
              </a:rPr>
              <a:t>class</a:t>
            </a:r>
            <a:r>
              <a:rPr lang="vi-VN" sz="2400">
                <a:latin typeface="Times New Roman"/>
                <a:ea typeface="+mn-lt"/>
                <a:cs typeface="Arial"/>
              </a:rPr>
              <a:t> </a:t>
            </a:r>
            <a:r>
              <a:rPr lang="vi-VN" sz="2400" err="1">
                <a:latin typeface="Times New Roman"/>
                <a:ea typeface="+mn-lt"/>
                <a:cs typeface="Arial"/>
              </a:rPr>
              <a:t>deliveryInfo</a:t>
            </a:r>
            <a:r>
              <a:rPr lang="vi-VN" sz="2400">
                <a:latin typeface="Times New Roman"/>
                <a:ea typeface="+mn-lt"/>
                <a:cs typeface="Arial"/>
              </a:rPr>
              <a:t>() </a:t>
            </a:r>
            <a:r>
              <a:rPr lang="vi-VN" sz="2400" err="1">
                <a:latin typeface="Times New Roman"/>
                <a:ea typeface="+mn-lt"/>
                <a:cs typeface="Arial"/>
              </a:rPr>
              <a:t>sẽ</a:t>
            </a:r>
            <a:r>
              <a:rPr lang="vi-VN" sz="2400">
                <a:latin typeface="Times New Roman"/>
                <a:ea typeface="+mn-lt"/>
                <a:cs typeface="Arial"/>
              </a:rPr>
              <a:t> </a:t>
            </a:r>
            <a:r>
              <a:rPr lang="vi-VN" sz="2400" err="1">
                <a:latin typeface="Times New Roman"/>
                <a:ea typeface="+mn-lt"/>
                <a:cs typeface="Arial"/>
              </a:rPr>
              <a:t>phải</a:t>
            </a:r>
            <a:r>
              <a:rPr lang="vi-VN" sz="2400">
                <a:latin typeface="Times New Roman"/>
                <a:ea typeface="+mn-lt"/>
                <a:cs typeface="Arial"/>
              </a:rPr>
              <a:t> thay </a:t>
            </a:r>
            <a:r>
              <a:rPr lang="vi-VN" sz="2400" err="1">
                <a:latin typeface="Times New Roman"/>
                <a:ea typeface="+mn-lt"/>
                <a:cs typeface="Arial"/>
              </a:rPr>
              <a:t>đổi</a:t>
            </a:r>
            <a:r>
              <a:rPr lang="vi-VN" sz="2400">
                <a:latin typeface="Times New Roman"/>
                <a:ea typeface="+mn-lt"/>
                <a:cs typeface="Arial"/>
              </a:rPr>
              <a:t> </a:t>
            </a:r>
            <a:endParaRPr lang="vi-VN" sz="2400">
              <a:latin typeface="Times New Roman"/>
              <a:cs typeface="Arial"/>
            </a:endParaRPr>
          </a:p>
          <a:p>
            <a:pPr marL="285750" indent="-285750">
              <a:buFont typeface="Wingdings"/>
              <a:buChar char="Ø"/>
            </a:pPr>
            <a:r>
              <a:rPr lang="vi-VN" sz="2400" err="1">
                <a:latin typeface="Times New Roman"/>
                <a:cs typeface="Arial"/>
              </a:rPr>
              <a:t>Giải</a:t>
            </a:r>
            <a:r>
              <a:rPr lang="vi-VN" sz="2400">
                <a:latin typeface="Times New Roman"/>
                <a:cs typeface="Arial"/>
              </a:rPr>
              <a:t> </a:t>
            </a:r>
            <a:r>
              <a:rPr lang="vi-VN" sz="2400" err="1">
                <a:latin typeface="Times New Roman"/>
                <a:cs typeface="Arial"/>
              </a:rPr>
              <a:t>pháp</a:t>
            </a:r>
            <a:r>
              <a:rPr lang="vi-VN" sz="2400">
                <a:latin typeface="Times New Roman"/>
                <a:cs typeface="Arial"/>
              </a:rPr>
              <a:t>: </a:t>
            </a:r>
            <a:r>
              <a:rPr lang="vi-VN" sz="2400" err="1">
                <a:latin typeface="Times New Roman"/>
                <a:cs typeface="Arial"/>
              </a:rPr>
              <a:t>Sử</a:t>
            </a:r>
            <a:r>
              <a:rPr lang="vi-VN" sz="2400">
                <a:latin typeface="Times New Roman"/>
                <a:cs typeface="Arial"/>
              </a:rPr>
              <a:t> </a:t>
            </a:r>
            <a:r>
              <a:rPr lang="vi-VN" sz="2400" err="1">
                <a:latin typeface="Times New Roman"/>
                <a:cs typeface="Arial"/>
              </a:rPr>
              <a:t>dụng</a:t>
            </a:r>
            <a:r>
              <a:rPr lang="vi-VN" sz="2400">
                <a:latin typeface="Times New Roman"/>
                <a:cs typeface="Arial"/>
              </a:rPr>
              <a:t> </a:t>
            </a:r>
            <a:r>
              <a:rPr lang="vi-VN" sz="2400" err="1">
                <a:latin typeface="Times New Roman"/>
                <a:cs typeface="Arial"/>
              </a:rPr>
              <a:t>mẫu</a:t>
            </a:r>
            <a:r>
              <a:rPr lang="vi-VN" sz="2400">
                <a:latin typeface="Times New Roman"/>
                <a:cs typeface="Arial"/>
              </a:rPr>
              <a:t> </a:t>
            </a:r>
            <a:r>
              <a:rPr lang="vi-VN" sz="2400" err="1">
                <a:latin typeface="Times New Roman"/>
                <a:cs typeface="Arial"/>
              </a:rPr>
              <a:t>thiết</a:t>
            </a:r>
            <a:r>
              <a:rPr lang="vi-VN" sz="2400">
                <a:latin typeface="Times New Roman"/>
                <a:cs typeface="Arial"/>
              </a:rPr>
              <a:t> </a:t>
            </a:r>
            <a:r>
              <a:rPr lang="vi-VN" sz="2400" err="1">
                <a:latin typeface="Times New Roman"/>
                <a:cs typeface="Arial"/>
              </a:rPr>
              <a:t>kế</a:t>
            </a:r>
            <a:r>
              <a:rPr lang="vi-VN" sz="2400">
                <a:latin typeface="Times New Roman"/>
                <a:cs typeface="Arial"/>
              </a:rPr>
              <a:t> </a:t>
            </a:r>
            <a:r>
              <a:rPr lang="vi-VN" sz="2400" err="1">
                <a:latin typeface="Times New Roman"/>
                <a:cs typeface="Arial"/>
              </a:rPr>
              <a:t>Strategy</a:t>
            </a:r>
            <a:r>
              <a:rPr lang="vi-VN" sz="2400">
                <a:latin typeface="Times New Roman"/>
                <a:cs typeface="Arial"/>
              </a:rPr>
              <a:t> </a:t>
            </a:r>
            <a:r>
              <a:rPr lang="vi-VN" sz="2400" err="1">
                <a:latin typeface="Times New Roman"/>
                <a:cs typeface="Arial"/>
              </a:rPr>
              <a:t>trình</a:t>
            </a:r>
            <a:r>
              <a:rPr lang="vi-VN" sz="2400">
                <a:latin typeface="Times New Roman"/>
                <a:cs typeface="Arial"/>
              </a:rPr>
              <a:t> </a:t>
            </a:r>
            <a:r>
              <a:rPr lang="vi-VN" sz="2400" err="1">
                <a:latin typeface="Times New Roman"/>
                <a:cs typeface="Arial"/>
              </a:rPr>
              <a:t>bày</a:t>
            </a:r>
            <a:r>
              <a:rPr lang="vi-VN" sz="2400">
                <a:latin typeface="Times New Roman"/>
                <a:cs typeface="Arial"/>
              </a:rPr>
              <a:t> ở </a:t>
            </a:r>
            <a:r>
              <a:rPr lang="vi-VN" sz="2400" err="1">
                <a:latin typeface="Times New Roman"/>
                <a:cs typeface="Arial"/>
              </a:rPr>
              <a:t>phần</a:t>
            </a:r>
            <a:r>
              <a:rPr lang="vi-VN" sz="2400">
                <a:latin typeface="Times New Roman"/>
                <a:cs typeface="Arial"/>
              </a:rPr>
              <a:t> 3.1</a:t>
            </a:r>
            <a:endParaRPr lang="vi-VN" sz="2400" err="1">
              <a:latin typeface="Times New Roman"/>
              <a:ea typeface="+mn-lt"/>
              <a:cs typeface="Arial"/>
            </a:endParaRPr>
          </a:p>
        </p:txBody>
      </p:sp>
      <p:pic>
        <p:nvPicPr>
          <p:cNvPr id="2" name="Picture 5">
            <a:extLst>
              <a:ext uri="{FF2B5EF4-FFF2-40B4-BE49-F238E27FC236}">
                <a16:creationId xmlns:a16="http://schemas.microsoft.com/office/drawing/2014/main" id="{51C437D2-264E-429C-818F-2994194A0A4C}"/>
              </a:ext>
            </a:extLst>
          </p:cNvPr>
          <p:cNvPicPr>
            <a:picLocks noChangeAspect="1"/>
          </p:cNvPicPr>
          <p:nvPr/>
        </p:nvPicPr>
        <p:blipFill>
          <a:blip r:embed="rId3"/>
          <a:stretch>
            <a:fillRect/>
          </a:stretch>
        </p:blipFill>
        <p:spPr>
          <a:xfrm>
            <a:off x="1979933" y="2235839"/>
            <a:ext cx="8237443" cy="4391584"/>
          </a:xfrm>
          <a:prstGeom prst="rect">
            <a:avLst/>
          </a:prstGeom>
        </p:spPr>
      </p:pic>
    </p:spTree>
    <p:extLst>
      <p:ext uri="{BB962C8B-B14F-4D97-AF65-F5344CB8AC3E}">
        <p14:creationId xmlns:p14="http://schemas.microsoft.com/office/powerpoint/2010/main" val="1157471533"/>
      </p:ext>
    </p:extLst>
  </p:cSld>
  <p:clrMapOvr>
    <a:masterClrMapping/>
  </p:clrMapOvr>
  <p:transition>
    <p:push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p:nvPr/>
        </p:nvSpPr>
        <p:spPr>
          <a:xfrm>
            <a:off x="626400" y="-245160"/>
            <a:ext cx="10701600" cy="1325200"/>
          </a:xfrm>
          <a:prstGeom prst="rect">
            <a:avLst/>
          </a:prstGeom>
          <a:noFill/>
          <a:ln>
            <a:noFill/>
          </a:ln>
        </p:spPr>
        <p:txBody>
          <a:bodyPr spcFirstLastPara="1" wrap="square" lIns="121900" tIns="60933" rIns="121900" bIns="60933" anchor="ctr" anchorCtr="0">
            <a:noAutofit/>
          </a:bodyPr>
          <a:lstStyle/>
          <a:p>
            <a:pPr>
              <a:lnSpc>
                <a:spcPct val="90000"/>
              </a:lnSpc>
            </a:pPr>
            <a:r>
              <a:rPr lang="vi" sz="4800" b="1">
                <a:solidFill>
                  <a:srgbClr val="FFFFFF"/>
                </a:solidFill>
                <a:latin typeface="Calibri"/>
                <a:ea typeface="Calibri"/>
                <a:cs typeface="Calibri"/>
              </a:rPr>
              <a:t>2.3.3 LSP</a:t>
            </a:r>
          </a:p>
        </p:txBody>
      </p:sp>
      <p:sp>
        <p:nvSpPr>
          <p:cNvPr id="3" name="Hộp Văn bản 2">
            <a:extLst>
              <a:ext uri="{FF2B5EF4-FFF2-40B4-BE49-F238E27FC236}">
                <a16:creationId xmlns:a16="http://schemas.microsoft.com/office/drawing/2014/main" id="{49483DFA-3855-4968-9AFD-C889BBDB9A97}"/>
              </a:ext>
            </a:extLst>
          </p:cNvPr>
          <p:cNvSpPr txBox="1"/>
          <p:nvPr/>
        </p:nvSpPr>
        <p:spPr>
          <a:xfrm>
            <a:off x="623637" y="1034716"/>
            <a:ext cx="1076425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vi-VN" sz="2400" err="1">
                <a:latin typeface="Times New Roman"/>
                <a:cs typeface="Arial"/>
              </a:rPr>
              <a:t>Vấn</a:t>
            </a:r>
            <a:r>
              <a:rPr lang="vi-VN" sz="2400">
                <a:latin typeface="Times New Roman"/>
                <a:cs typeface="Arial"/>
              </a:rPr>
              <a:t> </a:t>
            </a:r>
            <a:r>
              <a:rPr lang="vi-VN" sz="2400" err="1">
                <a:latin typeface="Times New Roman"/>
                <a:cs typeface="Arial"/>
              </a:rPr>
              <a:t>đề</a:t>
            </a:r>
            <a:r>
              <a:rPr lang="vi-VN" sz="2400">
                <a:latin typeface="Times New Roman"/>
                <a:cs typeface="Arial"/>
              </a:rPr>
              <a:t>: </a:t>
            </a:r>
            <a:r>
              <a:rPr lang="vi-VN" sz="2400" err="1">
                <a:latin typeface="Times New Roman"/>
                <a:ea typeface="+mn-lt"/>
                <a:cs typeface="Arial"/>
              </a:rPr>
              <a:t>Các</a:t>
            </a:r>
            <a:r>
              <a:rPr lang="vi-VN" sz="2400">
                <a:latin typeface="Times New Roman"/>
                <a:ea typeface="+mn-lt"/>
                <a:cs typeface="Arial"/>
              </a:rPr>
              <a:t> </a:t>
            </a:r>
            <a:r>
              <a:rPr lang="vi-VN" sz="2400" err="1">
                <a:latin typeface="Times New Roman"/>
                <a:ea typeface="+mn-lt"/>
                <a:cs typeface="Arial"/>
              </a:rPr>
              <a:t>lớp</a:t>
            </a:r>
            <a:r>
              <a:rPr lang="vi-VN" sz="2400">
                <a:latin typeface="Times New Roman"/>
                <a:ea typeface="+mn-lt"/>
                <a:cs typeface="Arial"/>
              </a:rPr>
              <a:t> trong </a:t>
            </a:r>
            <a:r>
              <a:rPr lang="vi-VN" sz="2400" err="1">
                <a:latin typeface="Times New Roman"/>
                <a:ea typeface="+mn-lt"/>
                <a:cs typeface="Arial"/>
              </a:rPr>
              <a:t>module</a:t>
            </a:r>
            <a:r>
              <a:rPr lang="vi-VN" sz="2400">
                <a:latin typeface="Times New Roman"/>
                <a:ea typeface="+mn-lt"/>
                <a:cs typeface="Arial"/>
              </a:rPr>
              <a:t> </a:t>
            </a:r>
            <a:r>
              <a:rPr lang="vi-VN" sz="2400" err="1">
                <a:latin typeface="Times New Roman"/>
                <a:ea typeface="+mn-lt"/>
                <a:cs typeface="Arial"/>
              </a:rPr>
              <a:t>controller</a:t>
            </a:r>
            <a:r>
              <a:rPr lang="vi-VN" sz="2400">
                <a:latin typeface="Times New Roman"/>
                <a:ea typeface="+mn-lt"/>
                <a:cs typeface="Arial"/>
              </a:rPr>
              <a:t> </a:t>
            </a:r>
            <a:r>
              <a:rPr lang="vi-VN" sz="2400" err="1">
                <a:latin typeface="Times New Roman"/>
                <a:ea typeface="+mn-lt"/>
                <a:cs typeface="Arial"/>
              </a:rPr>
              <a:t>đều</a:t>
            </a:r>
            <a:r>
              <a:rPr lang="vi-VN" sz="2400">
                <a:latin typeface="Times New Roman"/>
                <a:ea typeface="+mn-lt"/>
                <a:cs typeface="Arial"/>
              </a:rPr>
              <a:t> </a:t>
            </a:r>
            <a:r>
              <a:rPr lang="vi-VN" sz="2400" err="1">
                <a:latin typeface="Times New Roman"/>
                <a:ea typeface="+mn-lt"/>
                <a:cs typeface="Arial"/>
              </a:rPr>
              <a:t>kế</a:t>
            </a:r>
            <a:r>
              <a:rPr lang="vi-VN" sz="2400">
                <a:latin typeface="Times New Roman"/>
                <a:ea typeface="+mn-lt"/>
                <a:cs typeface="Arial"/>
              </a:rPr>
              <a:t> </a:t>
            </a:r>
            <a:r>
              <a:rPr lang="vi-VN" sz="2400" err="1">
                <a:latin typeface="Times New Roman"/>
                <a:ea typeface="+mn-lt"/>
                <a:cs typeface="Arial"/>
              </a:rPr>
              <a:t>thừa</a:t>
            </a:r>
            <a:r>
              <a:rPr lang="vi-VN" sz="2400">
                <a:latin typeface="Times New Roman"/>
                <a:ea typeface="+mn-lt"/>
                <a:cs typeface="Arial"/>
              </a:rPr>
              <a:t> </a:t>
            </a:r>
            <a:r>
              <a:rPr lang="vi-VN" sz="2400" err="1">
                <a:latin typeface="Times New Roman"/>
                <a:ea typeface="+mn-lt"/>
                <a:cs typeface="Arial"/>
              </a:rPr>
              <a:t>lớp</a:t>
            </a:r>
            <a:r>
              <a:rPr lang="vi-VN" sz="2400">
                <a:latin typeface="Times New Roman"/>
                <a:ea typeface="+mn-lt"/>
                <a:cs typeface="Arial"/>
              </a:rPr>
              <a:t> </a:t>
            </a:r>
            <a:r>
              <a:rPr lang="vi-VN" sz="2400" err="1">
                <a:latin typeface="Times New Roman"/>
                <a:ea typeface="+mn-lt"/>
                <a:cs typeface="Arial"/>
              </a:rPr>
              <a:t>BaseController</a:t>
            </a:r>
            <a:r>
              <a:rPr lang="vi-VN" sz="2400">
                <a:latin typeface="Times New Roman"/>
                <a:ea typeface="+mn-lt"/>
                <a:cs typeface="Arial"/>
              </a:rPr>
              <a:t> </a:t>
            </a:r>
            <a:r>
              <a:rPr lang="vi-VN" sz="2400" err="1">
                <a:latin typeface="Times New Roman"/>
                <a:ea typeface="+mn-lt"/>
                <a:cs typeface="Arial"/>
              </a:rPr>
              <a:t>mà</a:t>
            </a:r>
            <a:r>
              <a:rPr lang="vi-VN" sz="2400">
                <a:latin typeface="Times New Roman"/>
                <a:ea typeface="+mn-lt"/>
                <a:cs typeface="Arial"/>
              </a:rPr>
              <a:t> không </a:t>
            </a:r>
            <a:r>
              <a:rPr lang="vi-VN" sz="2400" err="1">
                <a:latin typeface="Times New Roman"/>
                <a:ea typeface="+mn-lt"/>
                <a:cs typeface="Arial"/>
              </a:rPr>
              <a:t>sử</a:t>
            </a:r>
            <a:r>
              <a:rPr lang="vi-VN" sz="2400">
                <a:latin typeface="Times New Roman"/>
                <a:ea typeface="+mn-lt"/>
                <a:cs typeface="Arial"/>
              </a:rPr>
              <a:t> </a:t>
            </a:r>
            <a:r>
              <a:rPr lang="vi-VN" sz="2400" err="1">
                <a:latin typeface="Times New Roman"/>
                <a:ea typeface="+mn-lt"/>
                <a:cs typeface="Arial"/>
              </a:rPr>
              <a:t>dụng</a:t>
            </a:r>
            <a:r>
              <a:rPr lang="vi-VN" sz="2400">
                <a:latin typeface="Times New Roman"/>
                <a:ea typeface="+mn-lt"/>
                <a:cs typeface="Arial"/>
              </a:rPr>
              <a:t> </a:t>
            </a:r>
            <a:r>
              <a:rPr lang="vi-VN" sz="2400" err="1">
                <a:latin typeface="Times New Roman"/>
                <a:ea typeface="+mn-lt"/>
                <a:cs typeface="Arial"/>
              </a:rPr>
              <a:t>đến</a:t>
            </a:r>
            <a:r>
              <a:rPr lang="vi-VN" sz="2400">
                <a:latin typeface="Times New Roman"/>
                <a:ea typeface="+mn-lt"/>
                <a:cs typeface="Arial"/>
              </a:rPr>
              <a:t> 2 phương </a:t>
            </a:r>
            <a:r>
              <a:rPr lang="vi-VN" sz="2400" err="1">
                <a:latin typeface="Times New Roman"/>
                <a:ea typeface="+mn-lt"/>
                <a:cs typeface="Arial"/>
              </a:rPr>
              <a:t>thức</a:t>
            </a:r>
            <a:r>
              <a:rPr lang="vi-VN" sz="2400">
                <a:latin typeface="Times New Roman"/>
                <a:ea typeface="+mn-lt"/>
                <a:cs typeface="Arial"/>
              </a:rPr>
              <a:t> </a:t>
            </a:r>
            <a:r>
              <a:rPr lang="vi-VN" sz="2400" err="1">
                <a:latin typeface="Times New Roman"/>
                <a:ea typeface="+mn-lt"/>
                <a:cs typeface="Arial"/>
              </a:rPr>
              <a:t>đã</a:t>
            </a:r>
            <a:r>
              <a:rPr lang="vi-VN" sz="2400">
                <a:latin typeface="Times New Roman"/>
                <a:ea typeface="+mn-lt"/>
                <a:cs typeface="Arial"/>
              </a:rPr>
              <a:t> </a:t>
            </a:r>
            <a:r>
              <a:rPr lang="vi-VN" sz="2400" err="1">
                <a:latin typeface="Times New Roman"/>
                <a:ea typeface="+mn-lt"/>
                <a:cs typeface="Arial"/>
              </a:rPr>
              <a:t>được</a:t>
            </a:r>
            <a:r>
              <a:rPr lang="vi-VN" sz="2400">
                <a:latin typeface="Times New Roman"/>
                <a:ea typeface="+mn-lt"/>
                <a:cs typeface="Arial"/>
              </a:rPr>
              <a:t> </a:t>
            </a:r>
            <a:r>
              <a:rPr lang="vi-VN" sz="2400" err="1">
                <a:latin typeface="Times New Roman"/>
                <a:ea typeface="+mn-lt"/>
                <a:cs typeface="Arial"/>
              </a:rPr>
              <a:t>kế</a:t>
            </a:r>
            <a:r>
              <a:rPr lang="vi-VN" sz="2400">
                <a:latin typeface="Times New Roman"/>
                <a:ea typeface="+mn-lt"/>
                <a:cs typeface="Arial"/>
              </a:rPr>
              <a:t> </a:t>
            </a:r>
            <a:r>
              <a:rPr lang="vi-VN" sz="2400" err="1">
                <a:latin typeface="Times New Roman"/>
                <a:ea typeface="+mn-lt"/>
                <a:cs typeface="Arial"/>
              </a:rPr>
              <a:t>thừa</a:t>
            </a:r>
            <a:r>
              <a:rPr lang="vi-VN" sz="2400">
                <a:latin typeface="Times New Roman"/>
                <a:ea typeface="+mn-lt"/>
                <a:cs typeface="Arial"/>
              </a:rPr>
              <a:t>.</a:t>
            </a:r>
          </a:p>
        </p:txBody>
      </p:sp>
      <p:pic>
        <p:nvPicPr>
          <p:cNvPr id="4" name="Hình ảnh 4">
            <a:extLst>
              <a:ext uri="{FF2B5EF4-FFF2-40B4-BE49-F238E27FC236}">
                <a16:creationId xmlns:a16="http://schemas.microsoft.com/office/drawing/2014/main" id="{551F5DE4-1D4B-440A-89C3-9D30573072C7}"/>
              </a:ext>
            </a:extLst>
          </p:cNvPr>
          <p:cNvPicPr>
            <a:picLocks noChangeAspect="1"/>
          </p:cNvPicPr>
          <p:nvPr/>
        </p:nvPicPr>
        <p:blipFill>
          <a:blip r:embed="rId3"/>
          <a:stretch>
            <a:fillRect/>
          </a:stretch>
        </p:blipFill>
        <p:spPr>
          <a:xfrm>
            <a:off x="1566522" y="2257287"/>
            <a:ext cx="9390646" cy="3610173"/>
          </a:xfrm>
          <a:prstGeom prst="rect">
            <a:avLst/>
          </a:prstGeom>
        </p:spPr>
      </p:pic>
    </p:spTree>
    <p:extLst>
      <p:ext uri="{BB962C8B-B14F-4D97-AF65-F5344CB8AC3E}">
        <p14:creationId xmlns:p14="http://schemas.microsoft.com/office/powerpoint/2010/main" val="3982343902"/>
      </p:ext>
    </p:extLst>
  </p:cSld>
  <p:clrMapOvr>
    <a:masterClrMapping/>
  </p:clrMapOvr>
  <p:transition>
    <p:push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p:nvPr/>
        </p:nvSpPr>
        <p:spPr>
          <a:xfrm>
            <a:off x="626400" y="-245160"/>
            <a:ext cx="10701600" cy="1325200"/>
          </a:xfrm>
          <a:prstGeom prst="rect">
            <a:avLst/>
          </a:prstGeom>
          <a:noFill/>
          <a:ln>
            <a:noFill/>
          </a:ln>
        </p:spPr>
        <p:txBody>
          <a:bodyPr spcFirstLastPara="1" wrap="square" lIns="121900" tIns="60933" rIns="121900" bIns="60933" anchor="ctr" anchorCtr="0">
            <a:noAutofit/>
          </a:bodyPr>
          <a:lstStyle/>
          <a:p>
            <a:pPr>
              <a:lnSpc>
                <a:spcPct val="90000"/>
              </a:lnSpc>
            </a:pPr>
            <a:r>
              <a:rPr lang="vi" sz="4800" b="1">
                <a:solidFill>
                  <a:srgbClr val="FFFFFF"/>
                </a:solidFill>
                <a:latin typeface="Calibri"/>
                <a:ea typeface="Calibri"/>
                <a:cs typeface="Calibri"/>
              </a:rPr>
              <a:t>2.3.4 DIP</a:t>
            </a:r>
          </a:p>
        </p:txBody>
      </p:sp>
      <p:sp>
        <p:nvSpPr>
          <p:cNvPr id="3" name="Hộp Văn bản 2">
            <a:extLst>
              <a:ext uri="{FF2B5EF4-FFF2-40B4-BE49-F238E27FC236}">
                <a16:creationId xmlns:a16="http://schemas.microsoft.com/office/drawing/2014/main" id="{49483DFA-3855-4968-9AFD-C889BBDB9A97}"/>
              </a:ext>
            </a:extLst>
          </p:cNvPr>
          <p:cNvSpPr txBox="1"/>
          <p:nvPr/>
        </p:nvSpPr>
        <p:spPr>
          <a:xfrm>
            <a:off x="623637" y="1034716"/>
            <a:ext cx="1076425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vi-VN" sz="2400" err="1">
                <a:latin typeface="Times New Roman"/>
                <a:cs typeface="Arial"/>
              </a:rPr>
              <a:t>Vấn</a:t>
            </a:r>
            <a:r>
              <a:rPr lang="vi-VN" sz="2400">
                <a:latin typeface="Times New Roman"/>
                <a:cs typeface="Arial"/>
              </a:rPr>
              <a:t> </a:t>
            </a:r>
            <a:r>
              <a:rPr lang="vi-VN" sz="2400" err="1">
                <a:latin typeface="Times New Roman"/>
                <a:cs typeface="Arial"/>
              </a:rPr>
              <a:t>đề</a:t>
            </a:r>
            <a:r>
              <a:rPr lang="vi-VN" sz="2400">
                <a:latin typeface="Times New Roman"/>
                <a:cs typeface="Arial"/>
              </a:rPr>
              <a:t>: </a:t>
            </a:r>
            <a:r>
              <a:rPr lang="vi-VN" sz="2400" err="1">
                <a:latin typeface="Arial"/>
                <a:ea typeface="+mn-lt"/>
                <a:cs typeface="Arial"/>
              </a:rPr>
              <a:t>Thuộc</a:t>
            </a:r>
            <a:r>
              <a:rPr lang="vi-VN" sz="2400">
                <a:latin typeface="Arial"/>
                <a:ea typeface="+mn-lt"/>
                <a:cs typeface="Arial"/>
              </a:rPr>
              <a:t> </a:t>
            </a:r>
            <a:r>
              <a:rPr lang="vi-VN" sz="2400" err="1">
                <a:latin typeface="Arial"/>
                <a:ea typeface="+mn-lt"/>
                <a:cs typeface="Arial"/>
              </a:rPr>
              <a:t>tính</a:t>
            </a:r>
            <a:r>
              <a:rPr lang="vi-VN" sz="2400">
                <a:latin typeface="Arial"/>
                <a:ea typeface="+mn-lt"/>
                <a:cs typeface="Arial"/>
              </a:rPr>
              <a:t> </a:t>
            </a:r>
            <a:r>
              <a:rPr lang="vi-VN" sz="2400" err="1">
                <a:latin typeface="Arial"/>
                <a:ea typeface="+mn-lt"/>
                <a:cs typeface="Arial"/>
              </a:rPr>
              <a:t>card</a:t>
            </a:r>
            <a:r>
              <a:rPr lang="vi-VN" sz="2400">
                <a:latin typeface="Arial"/>
                <a:ea typeface="+mn-lt"/>
                <a:cs typeface="Arial"/>
              </a:rPr>
              <a:t> trong </a:t>
            </a:r>
            <a:r>
              <a:rPr lang="vi-VN" sz="2400" err="1">
                <a:latin typeface="Arial"/>
                <a:ea typeface="+mn-lt"/>
                <a:cs typeface="Arial"/>
              </a:rPr>
              <a:t>PaymentController</a:t>
            </a:r>
            <a:r>
              <a:rPr lang="vi-VN" sz="2400">
                <a:latin typeface="Arial"/>
                <a:ea typeface="+mn-lt"/>
                <a:cs typeface="Arial"/>
              </a:rPr>
              <a:t> </a:t>
            </a:r>
            <a:r>
              <a:rPr lang="vi-VN" sz="2400" err="1">
                <a:latin typeface="Arial"/>
                <a:ea typeface="+mn-lt"/>
                <a:cs typeface="Arial"/>
              </a:rPr>
              <a:t>chứa</a:t>
            </a:r>
            <a:r>
              <a:rPr lang="vi-VN" sz="2400">
                <a:latin typeface="Arial"/>
                <a:ea typeface="+mn-lt"/>
                <a:cs typeface="Arial"/>
              </a:rPr>
              <a:t> </a:t>
            </a:r>
            <a:r>
              <a:rPr lang="vi-VN" sz="2400" err="1">
                <a:latin typeface="Arial"/>
                <a:ea typeface="+mn-lt"/>
                <a:cs typeface="Arial"/>
              </a:rPr>
              <a:t>các</a:t>
            </a:r>
            <a:r>
              <a:rPr lang="vi-VN" sz="2400">
                <a:latin typeface="Arial"/>
                <a:ea typeface="+mn-lt"/>
                <a:cs typeface="Arial"/>
              </a:rPr>
              <a:t> thông tin </a:t>
            </a:r>
            <a:r>
              <a:rPr lang="vi-VN" sz="2400" err="1">
                <a:latin typeface="Arial"/>
                <a:ea typeface="+mn-lt"/>
                <a:cs typeface="Arial"/>
              </a:rPr>
              <a:t>về</a:t>
            </a:r>
            <a:r>
              <a:rPr lang="vi-VN" sz="2400">
                <a:latin typeface="Arial"/>
                <a:ea typeface="+mn-lt"/>
                <a:cs typeface="Arial"/>
              </a:rPr>
              <a:t> </a:t>
            </a:r>
            <a:r>
              <a:rPr lang="vi-VN" sz="2400" err="1">
                <a:latin typeface="Arial"/>
                <a:ea typeface="+mn-lt"/>
                <a:cs typeface="Arial"/>
              </a:rPr>
              <a:t>thẻ</a:t>
            </a:r>
            <a:r>
              <a:rPr lang="vi-VN" sz="2400">
                <a:latin typeface="Arial"/>
                <a:ea typeface="+mn-lt"/>
                <a:cs typeface="Arial"/>
              </a:rPr>
              <a:t> </a:t>
            </a:r>
            <a:r>
              <a:rPr lang="vi-VN" sz="2400" err="1">
                <a:latin typeface="Arial"/>
                <a:ea typeface="+mn-lt"/>
                <a:cs typeface="Arial"/>
              </a:rPr>
              <a:t>dùng</a:t>
            </a:r>
            <a:r>
              <a:rPr lang="vi-VN" sz="2400">
                <a:latin typeface="Arial"/>
                <a:ea typeface="+mn-lt"/>
                <a:cs typeface="Arial"/>
              </a:rPr>
              <a:t> </a:t>
            </a:r>
            <a:r>
              <a:rPr lang="vi-VN" sz="2400" err="1">
                <a:latin typeface="Arial"/>
                <a:ea typeface="+mn-lt"/>
                <a:cs typeface="Arial"/>
              </a:rPr>
              <a:t>để</a:t>
            </a:r>
            <a:r>
              <a:rPr lang="vi-VN" sz="2400">
                <a:latin typeface="Arial"/>
                <a:ea typeface="+mn-lt"/>
                <a:cs typeface="Arial"/>
              </a:rPr>
              <a:t> thanh </a:t>
            </a:r>
            <a:r>
              <a:rPr lang="vi-VN" sz="2400" err="1">
                <a:latin typeface="Arial"/>
                <a:ea typeface="+mn-lt"/>
                <a:cs typeface="Arial"/>
              </a:rPr>
              <a:t>toán</a:t>
            </a:r>
            <a:r>
              <a:rPr lang="vi-VN" sz="2400">
                <a:latin typeface="Arial"/>
                <a:ea typeface="+mn-lt"/>
                <a:cs typeface="Arial"/>
              </a:rPr>
              <a:t> nên khi thay </a:t>
            </a:r>
            <a:r>
              <a:rPr lang="vi-VN" sz="2400" err="1">
                <a:latin typeface="Arial"/>
                <a:ea typeface="+mn-lt"/>
                <a:cs typeface="Arial"/>
              </a:rPr>
              <a:t>đổi</a:t>
            </a:r>
            <a:r>
              <a:rPr lang="vi-VN" sz="2400">
                <a:latin typeface="Arial"/>
                <a:ea typeface="+mn-lt"/>
                <a:cs typeface="Arial"/>
              </a:rPr>
              <a:t> phương </a:t>
            </a:r>
            <a:r>
              <a:rPr lang="vi-VN" sz="2400" err="1">
                <a:latin typeface="Arial"/>
                <a:ea typeface="+mn-lt"/>
                <a:cs typeface="Arial"/>
              </a:rPr>
              <a:t>thức</a:t>
            </a:r>
            <a:r>
              <a:rPr lang="vi-VN" sz="2400">
                <a:latin typeface="Arial"/>
                <a:ea typeface="+mn-lt"/>
                <a:cs typeface="Arial"/>
              </a:rPr>
              <a:t> thanh </a:t>
            </a:r>
            <a:r>
              <a:rPr lang="vi-VN" sz="2400" err="1">
                <a:latin typeface="Arial"/>
                <a:ea typeface="+mn-lt"/>
                <a:cs typeface="Arial"/>
              </a:rPr>
              <a:t>toán</a:t>
            </a:r>
            <a:r>
              <a:rPr lang="vi-VN" sz="2400">
                <a:latin typeface="Arial"/>
                <a:ea typeface="+mn-lt"/>
                <a:cs typeface="Arial"/>
              </a:rPr>
              <a:t> </a:t>
            </a:r>
            <a:r>
              <a:rPr lang="vi-VN" sz="2400" err="1">
                <a:latin typeface="Arial"/>
                <a:ea typeface="+mn-lt"/>
                <a:cs typeface="Arial"/>
              </a:rPr>
              <a:t>thì</a:t>
            </a:r>
            <a:r>
              <a:rPr lang="vi-VN" sz="2400">
                <a:latin typeface="Arial"/>
                <a:ea typeface="+mn-lt"/>
                <a:cs typeface="Arial"/>
              </a:rPr>
              <a:t> </a:t>
            </a:r>
            <a:r>
              <a:rPr lang="vi-VN" sz="2400" err="1">
                <a:latin typeface="Arial"/>
                <a:ea typeface="+mn-lt"/>
                <a:cs typeface="Arial"/>
              </a:rPr>
              <a:t>sẽ</a:t>
            </a:r>
            <a:r>
              <a:rPr lang="vi-VN" sz="2400">
                <a:latin typeface="Arial"/>
                <a:ea typeface="+mn-lt"/>
                <a:cs typeface="Arial"/>
              </a:rPr>
              <a:t> </a:t>
            </a:r>
            <a:r>
              <a:rPr lang="vi-VN" sz="2400" err="1">
                <a:latin typeface="Arial"/>
                <a:ea typeface="+mn-lt"/>
                <a:cs typeface="Arial"/>
              </a:rPr>
              <a:t>phải</a:t>
            </a:r>
            <a:r>
              <a:rPr lang="vi-VN" sz="2400">
                <a:latin typeface="Arial"/>
                <a:ea typeface="+mn-lt"/>
                <a:cs typeface="Arial"/>
              </a:rPr>
              <a:t> </a:t>
            </a:r>
            <a:r>
              <a:rPr lang="vi-VN" sz="2400" err="1">
                <a:latin typeface="Arial"/>
                <a:ea typeface="+mn-lt"/>
                <a:cs typeface="Arial"/>
              </a:rPr>
              <a:t>sửa</a:t>
            </a:r>
            <a:r>
              <a:rPr lang="vi-VN" sz="2400">
                <a:latin typeface="Arial"/>
                <a:ea typeface="+mn-lt"/>
                <a:cs typeface="Arial"/>
              </a:rPr>
              <a:t> </a:t>
            </a:r>
            <a:r>
              <a:rPr lang="vi-VN" sz="2400" err="1">
                <a:latin typeface="Arial"/>
                <a:ea typeface="+mn-lt"/>
                <a:cs typeface="Arial"/>
              </a:rPr>
              <a:t>lại</a:t>
            </a:r>
            <a:r>
              <a:rPr lang="vi-VN" sz="2400">
                <a:latin typeface="Arial"/>
                <a:ea typeface="+mn-lt"/>
                <a:cs typeface="Arial"/>
              </a:rPr>
              <a:t> </a:t>
            </a:r>
            <a:r>
              <a:rPr lang="vi-VN" sz="2400" err="1">
                <a:latin typeface="Arial"/>
                <a:ea typeface="+mn-lt"/>
                <a:cs typeface="Arial"/>
              </a:rPr>
              <a:t>code</a:t>
            </a:r>
            <a:r>
              <a:rPr lang="vi-VN" sz="2400">
                <a:latin typeface="Arial"/>
                <a:ea typeface="+mn-lt"/>
                <a:cs typeface="Arial"/>
              </a:rPr>
              <a:t>.</a:t>
            </a:r>
            <a:endParaRPr lang="vi-VN" sz="2400" err="1">
              <a:latin typeface="Arial"/>
              <a:ea typeface="+mn-lt"/>
              <a:cs typeface="Arial"/>
            </a:endParaRPr>
          </a:p>
          <a:p>
            <a:pPr marL="285750" indent="-285750">
              <a:buFont typeface="Wingdings"/>
              <a:buChar char="Ø"/>
            </a:pPr>
            <a:r>
              <a:rPr lang="vi-VN" sz="2400" err="1">
                <a:latin typeface="Arial"/>
                <a:ea typeface="+mn-lt"/>
                <a:cs typeface="Arial"/>
              </a:rPr>
              <a:t>Giải</a:t>
            </a:r>
            <a:r>
              <a:rPr lang="vi-VN" sz="2400">
                <a:latin typeface="Arial"/>
                <a:ea typeface="+mn-lt"/>
                <a:cs typeface="Arial"/>
              </a:rPr>
              <a:t> </a:t>
            </a:r>
            <a:r>
              <a:rPr lang="vi-VN" sz="2400" err="1">
                <a:latin typeface="Arial"/>
                <a:ea typeface="+mn-lt"/>
                <a:cs typeface="Arial"/>
              </a:rPr>
              <a:t>pháp</a:t>
            </a:r>
            <a:r>
              <a:rPr lang="vi-VN" sz="2400">
                <a:latin typeface="Arial"/>
                <a:ea typeface="+mn-lt"/>
                <a:cs typeface="Arial"/>
              </a:rPr>
              <a:t>: </a:t>
            </a:r>
            <a:r>
              <a:rPr lang="vi-VN" sz="2400" err="1">
                <a:latin typeface="Arial"/>
                <a:ea typeface="+mn-lt"/>
                <a:cs typeface="Arial"/>
              </a:rPr>
              <a:t>Dùng</a:t>
            </a:r>
            <a:r>
              <a:rPr lang="vi-VN" sz="2400">
                <a:latin typeface="Arial"/>
                <a:ea typeface="+mn-lt"/>
                <a:cs typeface="Arial"/>
              </a:rPr>
              <a:t> </a:t>
            </a:r>
            <a:r>
              <a:rPr lang="vi-VN" sz="2400" err="1">
                <a:latin typeface="Arial"/>
                <a:ea typeface="+mn-lt"/>
                <a:cs typeface="Arial"/>
              </a:rPr>
              <a:t>mẫu</a:t>
            </a:r>
            <a:r>
              <a:rPr lang="vi-VN" sz="2400">
                <a:latin typeface="Arial"/>
                <a:ea typeface="+mn-lt"/>
                <a:cs typeface="Arial"/>
              </a:rPr>
              <a:t> </a:t>
            </a:r>
            <a:r>
              <a:rPr lang="vi-VN" sz="2400" err="1">
                <a:latin typeface="Arial"/>
                <a:ea typeface="+mn-lt"/>
                <a:cs typeface="Arial"/>
              </a:rPr>
              <a:t>thiết</a:t>
            </a:r>
            <a:r>
              <a:rPr lang="vi-VN" sz="2400">
                <a:latin typeface="Arial"/>
                <a:ea typeface="+mn-lt"/>
                <a:cs typeface="Arial"/>
              </a:rPr>
              <a:t> </a:t>
            </a:r>
            <a:r>
              <a:rPr lang="vi-VN" sz="2400" err="1">
                <a:latin typeface="Arial"/>
                <a:ea typeface="+mn-lt"/>
                <a:cs typeface="Arial"/>
              </a:rPr>
              <a:t>kế</a:t>
            </a:r>
            <a:r>
              <a:rPr lang="vi-VN" sz="2400">
                <a:latin typeface="Arial"/>
                <a:ea typeface="+mn-lt"/>
                <a:cs typeface="Arial"/>
              </a:rPr>
              <a:t> </a:t>
            </a:r>
            <a:r>
              <a:rPr lang="vi-VN" sz="2400" err="1">
                <a:latin typeface="Arial"/>
                <a:ea typeface="+mn-lt"/>
                <a:cs typeface="Arial"/>
              </a:rPr>
              <a:t>Strategy</a:t>
            </a:r>
            <a:r>
              <a:rPr lang="vi-VN" sz="2400">
                <a:latin typeface="Arial"/>
                <a:ea typeface="+mn-lt"/>
                <a:cs typeface="Arial"/>
              </a:rPr>
              <a:t> </a:t>
            </a:r>
            <a:r>
              <a:rPr lang="vi-VN" sz="2400" err="1">
                <a:latin typeface="Arial"/>
                <a:ea typeface="+mn-lt"/>
                <a:cs typeface="Arial"/>
              </a:rPr>
              <a:t>trình</a:t>
            </a:r>
            <a:r>
              <a:rPr lang="vi-VN" sz="2400">
                <a:latin typeface="Arial"/>
                <a:ea typeface="+mn-lt"/>
                <a:cs typeface="Arial"/>
              </a:rPr>
              <a:t> </a:t>
            </a:r>
            <a:r>
              <a:rPr lang="vi-VN" sz="2400" err="1">
                <a:latin typeface="Arial"/>
                <a:ea typeface="+mn-lt"/>
                <a:cs typeface="Arial"/>
              </a:rPr>
              <a:t>bày</a:t>
            </a:r>
            <a:r>
              <a:rPr lang="vi-VN" sz="2400">
                <a:latin typeface="Arial"/>
                <a:ea typeface="+mn-lt"/>
                <a:cs typeface="Arial"/>
              </a:rPr>
              <a:t> ở </a:t>
            </a:r>
            <a:r>
              <a:rPr lang="vi-VN" sz="2400" err="1">
                <a:latin typeface="Arial"/>
                <a:ea typeface="+mn-lt"/>
                <a:cs typeface="Arial"/>
              </a:rPr>
              <a:t>phần</a:t>
            </a:r>
            <a:r>
              <a:rPr lang="vi-VN" sz="2400">
                <a:latin typeface="Arial"/>
                <a:ea typeface="+mn-lt"/>
                <a:cs typeface="Arial"/>
              </a:rPr>
              <a:t> 3.3</a:t>
            </a:r>
          </a:p>
        </p:txBody>
      </p:sp>
      <p:pic>
        <p:nvPicPr>
          <p:cNvPr id="2" name="Hình ảnh 4">
            <a:extLst>
              <a:ext uri="{FF2B5EF4-FFF2-40B4-BE49-F238E27FC236}">
                <a16:creationId xmlns:a16="http://schemas.microsoft.com/office/drawing/2014/main" id="{1932183B-5EAB-493E-B891-82D36076C0FA}"/>
              </a:ext>
            </a:extLst>
          </p:cNvPr>
          <p:cNvPicPr>
            <a:picLocks noChangeAspect="1"/>
          </p:cNvPicPr>
          <p:nvPr/>
        </p:nvPicPr>
        <p:blipFill>
          <a:blip r:embed="rId3"/>
          <a:stretch>
            <a:fillRect/>
          </a:stretch>
        </p:blipFill>
        <p:spPr>
          <a:xfrm>
            <a:off x="1816769" y="2650931"/>
            <a:ext cx="8548435" cy="4002556"/>
          </a:xfrm>
          <a:prstGeom prst="rect">
            <a:avLst/>
          </a:prstGeom>
        </p:spPr>
      </p:pic>
    </p:spTree>
    <p:extLst>
      <p:ext uri="{BB962C8B-B14F-4D97-AF65-F5344CB8AC3E}">
        <p14:creationId xmlns:p14="http://schemas.microsoft.com/office/powerpoint/2010/main" val="2876320919"/>
      </p:ext>
    </p:extLst>
  </p:cSld>
  <p:clrMapOvr>
    <a:masterClrMapping/>
  </p:clrMapOvr>
  <p:transition>
    <p:push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p:nvPr/>
        </p:nvSpPr>
        <p:spPr>
          <a:xfrm>
            <a:off x="626400" y="-245160"/>
            <a:ext cx="10701600" cy="1325200"/>
          </a:xfrm>
          <a:prstGeom prst="rect">
            <a:avLst/>
          </a:prstGeom>
          <a:noFill/>
          <a:ln>
            <a:noFill/>
          </a:ln>
        </p:spPr>
        <p:txBody>
          <a:bodyPr spcFirstLastPara="1" wrap="square" lIns="121900" tIns="60933" rIns="121900" bIns="60933" anchor="ctr" anchorCtr="0">
            <a:noAutofit/>
          </a:bodyPr>
          <a:lstStyle/>
          <a:p>
            <a:pPr>
              <a:lnSpc>
                <a:spcPct val="90000"/>
              </a:lnSpc>
            </a:pPr>
            <a:r>
              <a:rPr lang="vi" sz="4800" b="1">
                <a:solidFill>
                  <a:srgbClr val="FFFFFF"/>
                </a:solidFill>
                <a:latin typeface="Calibri"/>
                <a:ea typeface="Calibri"/>
                <a:cs typeface="Calibri"/>
              </a:rPr>
              <a:t>2.4 </a:t>
            </a:r>
            <a:r>
              <a:rPr lang="vi" sz="4800" b="1" err="1">
                <a:solidFill>
                  <a:srgbClr val="FFFFFF"/>
                </a:solidFill>
                <a:latin typeface="Calibri"/>
                <a:ea typeface="Calibri"/>
                <a:cs typeface="Calibri"/>
              </a:rPr>
              <a:t>Clean</a:t>
            </a:r>
            <a:r>
              <a:rPr lang="vi" sz="4800" b="1">
                <a:solidFill>
                  <a:srgbClr val="FFFFFF"/>
                </a:solidFill>
                <a:latin typeface="Calibri"/>
                <a:ea typeface="Calibri"/>
                <a:cs typeface="Calibri"/>
              </a:rPr>
              <a:t> Code</a:t>
            </a:r>
          </a:p>
        </p:txBody>
      </p:sp>
      <p:sp>
        <p:nvSpPr>
          <p:cNvPr id="4" name="TextBox 3">
            <a:extLst>
              <a:ext uri="{FF2B5EF4-FFF2-40B4-BE49-F238E27FC236}">
                <a16:creationId xmlns:a16="http://schemas.microsoft.com/office/drawing/2014/main" id="{29F357E1-AEBD-45B9-BBFF-FAE604CD99B6}"/>
              </a:ext>
            </a:extLst>
          </p:cNvPr>
          <p:cNvSpPr txBox="1"/>
          <p:nvPr/>
        </p:nvSpPr>
        <p:spPr>
          <a:xfrm>
            <a:off x="626400" y="1080040"/>
            <a:ext cx="6096000" cy="1846659"/>
          </a:xfrm>
          <a:prstGeom prst="rect">
            <a:avLst/>
          </a:prstGeom>
          <a:noFill/>
        </p:spPr>
        <p:txBody>
          <a:bodyPr wrap="square">
            <a:spAutoFit/>
          </a:bodyPr>
          <a:lstStyle/>
          <a:p>
            <a:pPr marL="742950" indent="-742950">
              <a:buAutoNum type="arabicPeriod"/>
            </a:pPr>
            <a:r>
              <a:rPr lang="en-US" sz="3200" dirty="0">
                <a:latin typeface="Times New Roman"/>
                <a:ea typeface="+mn-lt"/>
                <a:cs typeface="Arial"/>
              </a:rPr>
              <a:t>Clear Name</a:t>
            </a:r>
            <a:endParaRPr lang="vi-VN" sz="3200" dirty="0">
              <a:latin typeface="Times New Roman"/>
              <a:cs typeface="Arial"/>
            </a:endParaRPr>
          </a:p>
          <a:p>
            <a:pPr marL="742950" indent="-742950">
              <a:buAutoNum type="arabicPeriod"/>
            </a:pPr>
            <a:r>
              <a:rPr lang="en-US" sz="3200" dirty="0">
                <a:latin typeface="Times New Roman"/>
                <a:ea typeface="+mn-lt"/>
                <a:cs typeface="Arial"/>
              </a:rPr>
              <a:t>Clean Method/Function</a:t>
            </a:r>
            <a:endParaRPr lang="vi-VN" sz="3200" dirty="0">
              <a:latin typeface="Times New Roman"/>
              <a:cs typeface="Arial"/>
            </a:endParaRPr>
          </a:p>
          <a:p>
            <a:pPr marL="742950" indent="-742950">
              <a:buAutoNum type="arabicPeriod"/>
            </a:pPr>
            <a:r>
              <a:rPr lang="en-US" sz="3200" dirty="0">
                <a:latin typeface="Times New Roman"/>
                <a:ea typeface="+mn-lt"/>
                <a:cs typeface="Arial"/>
              </a:rPr>
              <a:t>Clean Class</a:t>
            </a:r>
            <a:endParaRPr lang="vi-VN" sz="3200" dirty="0">
              <a:latin typeface="Times New Roman"/>
              <a:cs typeface="Arial"/>
            </a:endParaRPr>
          </a:p>
          <a:p>
            <a:pPr algn="l"/>
            <a:endParaRPr lang="vi-VN" dirty="0">
              <a:latin typeface="Arial"/>
              <a:cs typeface="Arial"/>
            </a:endParaRPr>
          </a:p>
        </p:txBody>
      </p:sp>
    </p:spTree>
    <p:extLst>
      <p:ext uri="{BB962C8B-B14F-4D97-AF65-F5344CB8AC3E}">
        <p14:creationId xmlns:p14="http://schemas.microsoft.com/office/powerpoint/2010/main" val="3798285919"/>
      </p:ext>
    </p:extLst>
  </p:cSld>
  <p:clrMapOvr>
    <a:masterClrMapping/>
  </p:clrMapOvr>
  <p:transition>
    <p:push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p:nvPr/>
        </p:nvSpPr>
        <p:spPr>
          <a:xfrm>
            <a:off x="626400" y="-245160"/>
            <a:ext cx="10701600" cy="1325200"/>
          </a:xfrm>
          <a:prstGeom prst="rect">
            <a:avLst/>
          </a:prstGeom>
          <a:noFill/>
          <a:ln>
            <a:noFill/>
          </a:ln>
        </p:spPr>
        <p:txBody>
          <a:bodyPr spcFirstLastPara="1" wrap="square" lIns="121900" tIns="60933" rIns="121900" bIns="60933" anchor="ctr" anchorCtr="0">
            <a:noAutofit/>
          </a:bodyPr>
          <a:lstStyle/>
          <a:p>
            <a:pPr>
              <a:lnSpc>
                <a:spcPct val="90000"/>
              </a:lnSpc>
            </a:pPr>
            <a:r>
              <a:rPr lang="vi" sz="4800" b="1" dirty="0">
                <a:solidFill>
                  <a:srgbClr val="FFFFFF"/>
                </a:solidFill>
                <a:latin typeface="Calibri"/>
                <a:ea typeface="Calibri"/>
                <a:cs typeface="Calibri"/>
              </a:rPr>
              <a:t>2.4.</a:t>
            </a:r>
            <a:r>
              <a:rPr lang="en-US" sz="4800" b="1" dirty="0">
                <a:solidFill>
                  <a:srgbClr val="FFFFFF"/>
                </a:solidFill>
                <a:latin typeface="Calibri"/>
                <a:ea typeface="Calibri"/>
                <a:cs typeface="Calibri"/>
              </a:rPr>
              <a:t>1</a:t>
            </a:r>
            <a:r>
              <a:rPr lang="vi" sz="4800" b="1" dirty="0">
                <a:solidFill>
                  <a:srgbClr val="FFFFFF"/>
                </a:solidFill>
                <a:latin typeface="Calibri"/>
                <a:ea typeface="Calibri"/>
                <a:cs typeface="Calibri"/>
              </a:rPr>
              <a:t> Clean Function</a:t>
            </a:r>
          </a:p>
        </p:txBody>
      </p:sp>
      <p:graphicFrame>
        <p:nvGraphicFramePr>
          <p:cNvPr id="3" name="Table 2">
            <a:extLst>
              <a:ext uri="{FF2B5EF4-FFF2-40B4-BE49-F238E27FC236}">
                <a16:creationId xmlns:a16="http://schemas.microsoft.com/office/drawing/2014/main" id="{70DD901D-AD73-4D59-953C-84840FD31AA2}"/>
              </a:ext>
            </a:extLst>
          </p:cNvPr>
          <p:cNvGraphicFramePr>
            <a:graphicFrameLocks noGrp="1"/>
          </p:cNvGraphicFramePr>
          <p:nvPr>
            <p:extLst>
              <p:ext uri="{D42A27DB-BD31-4B8C-83A1-F6EECF244321}">
                <p14:modId xmlns:p14="http://schemas.microsoft.com/office/powerpoint/2010/main" val="2234676656"/>
              </p:ext>
            </p:extLst>
          </p:nvPr>
        </p:nvGraphicFramePr>
        <p:xfrm>
          <a:off x="1272617" y="2306185"/>
          <a:ext cx="9434306" cy="2641600"/>
        </p:xfrm>
        <a:graphic>
          <a:graphicData uri="http://schemas.openxmlformats.org/drawingml/2006/table">
            <a:tbl>
              <a:tblPr firstRow="1" bandRow="1">
                <a:tableStyleId>{5C22544A-7EE6-4342-B048-85BDC9FD1C3A}</a:tableStyleId>
              </a:tblPr>
              <a:tblGrid>
                <a:gridCol w="351455">
                  <a:extLst>
                    <a:ext uri="{9D8B030D-6E8A-4147-A177-3AD203B41FA5}">
                      <a16:colId xmlns:a16="http://schemas.microsoft.com/office/drawing/2014/main" val="2486837849"/>
                    </a:ext>
                  </a:extLst>
                </a:gridCol>
                <a:gridCol w="2261419">
                  <a:extLst>
                    <a:ext uri="{9D8B030D-6E8A-4147-A177-3AD203B41FA5}">
                      <a16:colId xmlns:a16="http://schemas.microsoft.com/office/drawing/2014/main" val="2660493833"/>
                    </a:ext>
                  </a:extLst>
                </a:gridCol>
                <a:gridCol w="3404173">
                  <a:extLst>
                    <a:ext uri="{9D8B030D-6E8A-4147-A177-3AD203B41FA5}">
                      <a16:colId xmlns:a16="http://schemas.microsoft.com/office/drawing/2014/main" val="3789375472"/>
                    </a:ext>
                  </a:extLst>
                </a:gridCol>
                <a:gridCol w="3417259">
                  <a:extLst>
                    <a:ext uri="{9D8B030D-6E8A-4147-A177-3AD203B41FA5}">
                      <a16:colId xmlns:a16="http://schemas.microsoft.com/office/drawing/2014/main" val="3693855668"/>
                    </a:ext>
                  </a:extLst>
                </a:gridCol>
              </a:tblGrid>
              <a:tr h="0">
                <a:tc>
                  <a:txBody>
                    <a:bodyPr/>
                    <a:lstStyle/>
                    <a:p>
                      <a:pPr algn="ctr" rtl="0" fontAlgn="t">
                        <a:spcBef>
                          <a:spcPts val="0"/>
                        </a:spcBef>
                        <a:spcAft>
                          <a:spcPts val="0"/>
                        </a:spcAft>
                      </a:pPr>
                      <a:r>
                        <a:rPr lang="en-US" sz="1400">
                          <a:effectLst/>
                        </a:rPr>
                        <a:t>#</a:t>
                      </a:r>
                    </a:p>
                  </a:txBody>
                  <a:tcPr marL="63500" marR="63500" marT="63500" marB="63500"/>
                </a:tc>
                <a:tc>
                  <a:txBody>
                    <a:bodyPr/>
                    <a:lstStyle/>
                    <a:p>
                      <a:pPr algn="ctr" rtl="0" fontAlgn="t">
                        <a:spcBef>
                          <a:spcPts val="0"/>
                        </a:spcBef>
                        <a:spcAft>
                          <a:spcPts val="0"/>
                        </a:spcAft>
                      </a:pPr>
                      <a:r>
                        <a:rPr lang="en-US" sz="1400">
                          <a:effectLst/>
                        </a:rPr>
                        <a:t>Module</a:t>
                      </a:r>
                    </a:p>
                  </a:txBody>
                  <a:tcPr marL="63500" marR="63500" marT="63500" marB="63500"/>
                </a:tc>
                <a:tc>
                  <a:txBody>
                    <a:bodyPr/>
                    <a:lstStyle/>
                    <a:p>
                      <a:pPr algn="ctr" rtl="0" fontAlgn="t">
                        <a:spcBef>
                          <a:spcPts val="0"/>
                        </a:spcBef>
                        <a:spcAft>
                          <a:spcPts val="0"/>
                        </a:spcAft>
                      </a:pPr>
                      <a:r>
                        <a:rPr lang="en-US" sz="1400">
                          <a:effectLst/>
                        </a:rPr>
                        <a:t>Mô </a:t>
                      </a:r>
                      <a:r>
                        <a:rPr lang="en-US" sz="1400" err="1">
                          <a:effectLst/>
                        </a:rPr>
                        <a:t>tả</a:t>
                      </a:r>
                      <a:r>
                        <a:rPr lang="en-US" sz="1400">
                          <a:effectLst/>
                        </a:rPr>
                        <a:t> </a:t>
                      </a:r>
                    </a:p>
                  </a:txBody>
                  <a:tcPr marL="63500" marR="63500" marT="63500" marB="63500"/>
                </a:tc>
                <a:tc>
                  <a:txBody>
                    <a:bodyPr/>
                    <a:lstStyle/>
                    <a:p>
                      <a:pPr algn="ctr" rtl="0" fontAlgn="t">
                        <a:spcBef>
                          <a:spcPts val="0"/>
                        </a:spcBef>
                        <a:spcAft>
                          <a:spcPts val="0"/>
                        </a:spcAft>
                      </a:pPr>
                      <a:r>
                        <a:rPr lang="en-US" sz="1400">
                          <a:effectLst/>
                        </a:rPr>
                        <a:t>Lý do</a:t>
                      </a:r>
                    </a:p>
                  </a:txBody>
                  <a:tcPr marL="63500" marR="63500" marT="63500" marB="63500"/>
                </a:tc>
                <a:extLst>
                  <a:ext uri="{0D108BD9-81ED-4DB2-BD59-A6C34878D82A}">
                    <a16:rowId xmlns:a16="http://schemas.microsoft.com/office/drawing/2014/main" val="2610939905"/>
                  </a:ext>
                </a:extLst>
              </a:tr>
              <a:tr h="0">
                <a:tc>
                  <a:txBody>
                    <a:bodyPr/>
                    <a:lstStyle/>
                    <a:p>
                      <a:pPr algn="ctr" rtl="0" fontAlgn="t">
                        <a:spcBef>
                          <a:spcPts val="0"/>
                        </a:spcBef>
                        <a:spcAft>
                          <a:spcPts val="0"/>
                        </a:spcAft>
                      </a:pPr>
                      <a:r>
                        <a:rPr lang="en-US" sz="1400">
                          <a:effectLst/>
                        </a:rPr>
                        <a:t>1</a:t>
                      </a:r>
                    </a:p>
                  </a:txBody>
                  <a:tcPr marL="63500" marR="63500" marT="63500" marB="63500"/>
                </a:tc>
                <a:tc>
                  <a:txBody>
                    <a:bodyPr/>
                    <a:lstStyle/>
                    <a:p>
                      <a:pPr lvl="0">
                        <a:spcBef>
                          <a:spcPts val="0"/>
                        </a:spcBef>
                        <a:spcAft>
                          <a:spcPts val="0"/>
                        </a:spcAft>
                        <a:buNone/>
                      </a:pPr>
                      <a:r>
                        <a:rPr lang="en-US" sz="1400" b="0" i="0" u="none" strike="noStrike" noProof="0" err="1">
                          <a:effectLst/>
                          <a:latin typeface="Arial"/>
                        </a:rPr>
                        <a:t>Controller.AuthenticationController.getMainUser</a:t>
                      </a:r>
                      <a:r>
                        <a:rPr lang="en-US" sz="1400" b="0" i="0" u="none" strike="noStrike" noProof="0">
                          <a:effectLst/>
                          <a:latin typeface="Arial"/>
                        </a:rPr>
                        <a:t>()</a:t>
                      </a:r>
                      <a:endParaRPr lang="vi-VN"/>
                    </a:p>
                  </a:txBody>
                  <a:tcPr marL="63500" marR="63500" marT="63500" marB="63500"/>
                </a:tc>
                <a:tc>
                  <a:txBody>
                    <a:bodyPr/>
                    <a:lstStyle/>
                    <a:p>
                      <a:pPr lvl="0">
                        <a:spcBef>
                          <a:spcPts val="0"/>
                        </a:spcBef>
                        <a:spcAft>
                          <a:spcPts val="0"/>
                        </a:spcAft>
                        <a:buNone/>
                      </a:pPr>
                      <a:r>
                        <a:rPr lang="en-US" sz="1400" b="0" i="0" u="none" strike="noStrike" noProof="0" err="1">
                          <a:effectLst/>
                          <a:latin typeface="Arial"/>
                        </a:rPr>
                        <a:t>Thêm</a:t>
                      </a:r>
                      <a:r>
                        <a:rPr lang="en-US" sz="1400" b="0" i="0" u="none" strike="noStrike" noProof="0">
                          <a:effectLst/>
                          <a:latin typeface="Arial"/>
                        </a:rPr>
                        <a:t> function </a:t>
                      </a:r>
                      <a:r>
                        <a:rPr lang="en-US" sz="1400" b="0" i="0" u="none" strike="noStrike" noProof="0" err="1">
                          <a:effectLst/>
                          <a:latin typeface="Arial"/>
                        </a:rPr>
                        <a:t>isLogin</a:t>
                      </a:r>
                      <a:r>
                        <a:rPr lang="en-US" sz="1400" b="0" i="0" u="none" strike="noStrike" noProof="0">
                          <a:effectLst/>
                          <a:latin typeface="Arial"/>
                        </a:rPr>
                        <a:t> </a:t>
                      </a:r>
                      <a:r>
                        <a:rPr lang="en-US" sz="1400" b="0" i="0" u="none" strike="noStrike" noProof="0" err="1">
                          <a:effectLst/>
                          <a:latin typeface="Arial"/>
                        </a:rPr>
                        <a:t>để</a:t>
                      </a:r>
                      <a:r>
                        <a:rPr lang="en-US" sz="1400" b="0" i="0" u="none" strike="noStrike" noProof="0">
                          <a:effectLst/>
                          <a:latin typeface="Arial"/>
                        </a:rPr>
                        <a:t> </a:t>
                      </a:r>
                      <a:r>
                        <a:rPr lang="en-US" sz="1400" b="0" i="0" u="none" strike="noStrike" noProof="0" err="1">
                          <a:effectLst/>
                          <a:latin typeface="Arial"/>
                        </a:rPr>
                        <a:t>sử</a:t>
                      </a:r>
                      <a:r>
                        <a:rPr lang="en-US" sz="1400" b="0" i="0" u="none" strike="noStrike" noProof="0">
                          <a:effectLst/>
                          <a:latin typeface="Arial"/>
                        </a:rPr>
                        <a:t> </a:t>
                      </a:r>
                      <a:r>
                        <a:rPr lang="en-US" sz="1400" b="0" i="0" u="none" strike="noStrike" noProof="0" err="1">
                          <a:effectLst/>
                          <a:latin typeface="Arial"/>
                        </a:rPr>
                        <a:t>dụng</a:t>
                      </a:r>
                      <a:r>
                        <a:rPr lang="en-US" sz="1400" b="0" i="0" u="none" strike="noStrike" noProof="0">
                          <a:effectLst/>
                          <a:latin typeface="Arial"/>
                        </a:rPr>
                        <a:t> </a:t>
                      </a:r>
                      <a:r>
                        <a:rPr lang="en-US" sz="1400" b="0" i="0" u="none" strike="noStrike" noProof="0" err="1">
                          <a:effectLst/>
                          <a:latin typeface="Arial"/>
                        </a:rPr>
                        <a:t>trong</a:t>
                      </a:r>
                      <a:r>
                        <a:rPr lang="en-US" sz="1400" b="0" i="0" u="none" strike="noStrike" noProof="0">
                          <a:effectLst/>
                          <a:latin typeface="Arial"/>
                        </a:rPr>
                        <a:t> </a:t>
                      </a:r>
                      <a:r>
                        <a:rPr lang="en-US" sz="1400" b="0" i="0" u="none" strike="noStrike" noProof="0" err="1">
                          <a:effectLst/>
                          <a:latin typeface="Arial"/>
                        </a:rPr>
                        <a:t>câu</a:t>
                      </a:r>
                      <a:r>
                        <a:rPr lang="en-US" sz="1400" b="0" i="0" u="none" strike="noStrike" noProof="0">
                          <a:effectLst/>
                          <a:latin typeface="Arial"/>
                        </a:rPr>
                        <a:t> </a:t>
                      </a:r>
                      <a:r>
                        <a:rPr lang="en-US" sz="1400" b="0" i="0" u="none" strike="noStrike" noProof="0" err="1">
                          <a:effectLst/>
                          <a:latin typeface="Arial"/>
                        </a:rPr>
                        <a:t>lệnh</a:t>
                      </a:r>
                      <a:r>
                        <a:rPr lang="en-US" sz="1400" b="0" i="0" u="none" strike="noStrike" noProof="0">
                          <a:effectLst/>
                          <a:latin typeface="Arial"/>
                        </a:rPr>
                        <a:t> if </a:t>
                      </a:r>
                      <a:r>
                        <a:rPr lang="en-US" sz="1400" b="0" i="0" u="none" strike="noStrike" noProof="0" err="1">
                          <a:effectLst/>
                          <a:latin typeface="Arial"/>
                        </a:rPr>
                        <a:t>kiểm</a:t>
                      </a:r>
                      <a:r>
                        <a:rPr lang="en-US" sz="1400" b="0" i="0" u="none" strike="noStrike" noProof="0">
                          <a:effectLst/>
                          <a:latin typeface="Arial"/>
                        </a:rPr>
                        <a:t> </a:t>
                      </a:r>
                      <a:r>
                        <a:rPr lang="en-US" sz="1400" b="0" i="0" u="none" strike="noStrike" noProof="0" err="1">
                          <a:effectLst/>
                          <a:latin typeface="Arial"/>
                        </a:rPr>
                        <a:t>tra</a:t>
                      </a:r>
                      <a:r>
                        <a:rPr lang="en-US" sz="1400" b="0" i="0" u="none" strike="noStrike" noProof="0">
                          <a:effectLst/>
                          <a:latin typeface="Arial"/>
                        </a:rPr>
                        <a:t> </a:t>
                      </a:r>
                      <a:r>
                        <a:rPr lang="en-US" sz="1400" b="0" i="0" u="none" strike="noStrike" noProof="0" err="1">
                          <a:effectLst/>
                          <a:latin typeface="Arial"/>
                        </a:rPr>
                        <a:t>người</a:t>
                      </a:r>
                      <a:r>
                        <a:rPr lang="en-US" sz="1400" b="0" i="0" u="none" strike="noStrike" noProof="0">
                          <a:effectLst/>
                          <a:latin typeface="Arial"/>
                        </a:rPr>
                        <a:t> </a:t>
                      </a:r>
                      <a:r>
                        <a:rPr lang="en-US" sz="1400" b="0" i="0" u="none" strike="noStrike" noProof="0" err="1">
                          <a:effectLst/>
                          <a:latin typeface="Arial"/>
                        </a:rPr>
                        <a:t>dùng</a:t>
                      </a:r>
                      <a:r>
                        <a:rPr lang="en-US" sz="1400" b="0" i="0" u="none" strike="noStrike" noProof="0">
                          <a:effectLst/>
                          <a:latin typeface="Arial"/>
                        </a:rPr>
                        <a:t> </a:t>
                      </a:r>
                      <a:r>
                        <a:rPr lang="en-US" sz="1400" b="0" i="0" u="none" strike="noStrike" noProof="0" err="1">
                          <a:effectLst/>
                          <a:latin typeface="Arial"/>
                        </a:rPr>
                        <a:t>đã</a:t>
                      </a:r>
                      <a:r>
                        <a:rPr lang="en-US" sz="1400" b="0" i="0" u="none" strike="noStrike" noProof="0">
                          <a:effectLst/>
                          <a:latin typeface="Arial"/>
                        </a:rPr>
                        <a:t> </a:t>
                      </a:r>
                      <a:r>
                        <a:rPr lang="en-US" sz="1400" b="0" i="0" u="none" strike="noStrike" noProof="0" err="1">
                          <a:effectLst/>
                          <a:latin typeface="Arial"/>
                        </a:rPr>
                        <a:t>đăng</a:t>
                      </a:r>
                      <a:r>
                        <a:rPr lang="en-US" sz="1400" b="0" i="0" u="none" strike="noStrike" noProof="0">
                          <a:effectLst/>
                          <a:latin typeface="Arial"/>
                        </a:rPr>
                        <a:t> </a:t>
                      </a:r>
                      <a:r>
                        <a:rPr lang="en-US" sz="1400" b="0" i="0" u="none" strike="noStrike" noProof="0" err="1">
                          <a:effectLst/>
                          <a:latin typeface="Arial"/>
                        </a:rPr>
                        <a:t>nhập</a:t>
                      </a:r>
                      <a:r>
                        <a:rPr lang="en-US" sz="1400" b="0" i="0" u="none" strike="noStrike" noProof="0">
                          <a:effectLst/>
                          <a:latin typeface="Arial"/>
                        </a:rPr>
                        <a:t> hay </a:t>
                      </a:r>
                      <a:r>
                        <a:rPr lang="en-US" sz="1400" b="0" i="0" u="none" strike="noStrike" noProof="0" err="1">
                          <a:effectLst/>
                          <a:latin typeface="Arial"/>
                        </a:rPr>
                        <a:t>chưa</a:t>
                      </a:r>
                      <a:r>
                        <a:rPr lang="en-US" sz="1400" b="0" i="0" u="none" strike="noStrike" noProof="0">
                          <a:effectLst/>
                          <a:latin typeface="Arial"/>
                        </a:rPr>
                        <a:t>, </a:t>
                      </a:r>
                      <a:r>
                        <a:rPr lang="en-US" sz="1400" b="0" i="0" u="none" strike="noStrike" noProof="0" err="1">
                          <a:effectLst/>
                          <a:latin typeface="Arial"/>
                        </a:rPr>
                        <a:t>nếu</a:t>
                      </a:r>
                      <a:r>
                        <a:rPr lang="en-US" sz="1400" b="0" i="0" u="none" strike="noStrike" noProof="0">
                          <a:effectLst/>
                          <a:latin typeface="Arial"/>
                        </a:rPr>
                        <a:t> </a:t>
                      </a:r>
                      <a:r>
                        <a:rPr lang="en-US" sz="1400" b="0" i="0" u="none" strike="noStrike" noProof="0" err="1">
                          <a:effectLst/>
                          <a:latin typeface="Arial"/>
                        </a:rPr>
                        <a:t>chưa</a:t>
                      </a:r>
                      <a:r>
                        <a:rPr lang="en-US" sz="1400" b="0" i="0" u="none" strike="noStrike" noProof="0">
                          <a:effectLst/>
                          <a:latin typeface="Arial"/>
                        </a:rPr>
                        <a:t> </a:t>
                      </a:r>
                      <a:r>
                        <a:rPr lang="en-US" sz="1400" b="0" i="0" u="none" strike="noStrike" noProof="0" err="1">
                          <a:effectLst/>
                          <a:latin typeface="Arial"/>
                        </a:rPr>
                        <a:t>đăng</a:t>
                      </a:r>
                      <a:r>
                        <a:rPr lang="en-US" sz="1400" b="0" i="0" u="none" strike="noStrike" noProof="0">
                          <a:effectLst/>
                          <a:latin typeface="Arial"/>
                        </a:rPr>
                        <a:t> </a:t>
                      </a:r>
                      <a:r>
                        <a:rPr lang="en-US" sz="1400" b="0" i="0" u="none" strike="noStrike" noProof="0" err="1">
                          <a:effectLst/>
                          <a:latin typeface="Arial"/>
                        </a:rPr>
                        <a:t>nhập</a:t>
                      </a:r>
                      <a:r>
                        <a:rPr lang="en-US" sz="1400" b="0" i="0" u="none" strike="noStrike" noProof="0">
                          <a:effectLst/>
                          <a:latin typeface="Arial"/>
                        </a:rPr>
                        <a:t> </a:t>
                      </a:r>
                      <a:r>
                        <a:rPr lang="en-US" sz="1400" b="0" i="0" u="none" strike="noStrike" noProof="0" err="1">
                          <a:effectLst/>
                          <a:latin typeface="Arial"/>
                        </a:rPr>
                        <a:t>sẽ</a:t>
                      </a:r>
                      <a:r>
                        <a:rPr lang="en-US" sz="1400" b="0" i="0" u="none" strike="noStrike" noProof="0">
                          <a:effectLst/>
                          <a:latin typeface="Arial"/>
                        </a:rPr>
                        <a:t> logout</a:t>
                      </a:r>
                      <a:endParaRPr lang="vi-VN"/>
                    </a:p>
                  </a:txBody>
                  <a:tcPr marL="63500" marR="63500" marT="63500" marB="63500"/>
                </a:tc>
                <a:tc>
                  <a:txBody>
                    <a:bodyPr/>
                    <a:lstStyle/>
                    <a:p>
                      <a:pPr rtl="0" fontAlgn="t">
                        <a:spcBef>
                          <a:spcPts val="0"/>
                        </a:spcBef>
                        <a:spcAft>
                          <a:spcPts val="0"/>
                        </a:spcAft>
                      </a:pPr>
                      <a:r>
                        <a:rPr lang="en-US" sz="1400" err="1">
                          <a:effectLst/>
                        </a:rPr>
                        <a:t>Khiến</a:t>
                      </a:r>
                      <a:r>
                        <a:rPr lang="en-US" sz="1400">
                          <a:effectLst/>
                        </a:rPr>
                        <a:t> code </a:t>
                      </a:r>
                      <a:r>
                        <a:rPr lang="en-US" sz="1400" err="1">
                          <a:effectLst/>
                        </a:rPr>
                        <a:t>dễ</a:t>
                      </a:r>
                      <a:r>
                        <a:rPr lang="en-US" sz="1400">
                          <a:effectLst/>
                        </a:rPr>
                        <a:t> </a:t>
                      </a:r>
                      <a:r>
                        <a:rPr lang="en-US" sz="1400" err="1">
                          <a:effectLst/>
                        </a:rPr>
                        <a:t>đọc</a:t>
                      </a:r>
                      <a:r>
                        <a:rPr lang="en-US" sz="1400">
                          <a:effectLst/>
                        </a:rPr>
                        <a:t> </a:t>
                      </a:r>
                      <a:r>
                        <a:rPr lang="en-US" sz="1400" err="1">
                          <a:effectLst/>
                        </a:rPr>
                        <a:t>và</a:t>
                      </a:r>
                      <a:r>
                        <a:rPr lang="en-US" sz="1400">
                          <a:effectLst/>
                        </a:rPr>
                        <a:t> </a:t>
                      </a:r>
                      <a:r>
                        <a:rPr lang="en-US" sz="1400" err="1">
                          <a:effectLst/>
                        </a:rPr>
                        <a:t>chỉnh</a:t>
                      </a:r>
                      <a:r>
                        <a:rPr lang="en-US" sz="1400">
                          <a:effectLst/>
                        </a:rPr>
                        <a:t> </a:t>
                      </a:r>
                      <a:r>
                        <a:rPr lang="en-US" sz="1400" err="1">
                          <a:effectLst/>
                        </a:rPr>
                        <a:t>sửa</a:t>
                      </a:r>
                      <a:r>
                        <a:rPr lang="en-US" sz="1400">
                          <a:effectLst/>
                        </a:rPr>
                        <a:t> </a:t>
                      </a:r>
                      <a:r>
                        <a:rPr lang="en-US" sz="1400" err="1">
                          <a:effectLst/>
                        </a:rPr>
                        <a:t>hơn</a:t>
                      </a:r>
                    </a:p>
                  </a:txBody>
                  <a:tcPr marL="63500" marR="63500" marT="63500" marB="63500"/>
                </a:tc>
                <a:extLst>
                  <a:ext uri="{0D108BD9-81ED-4DB2-BD59-A6C34878D82A}">
                    <a16:rowId xmlns:a16="http://schemas.microsoft.com/office/drawing/2014/main" val="3890493280"/>
                  </a:ext>
                </a:extLst>
              </a:tr>
              <a:tr h="0">
                <a:tc>
                  <a:txBody>
                    <a:bodyPr/>
                    <a:lstStyle/>
                    <a:p>
                      <a:pPr algn="ctr" rtl="0" fontAlgn="t">
                        <a:spcBef>
                          <a:spcPts val="0"/>
                        </a:spcBef>
                        <a:spcAft>
                          <a:spcPts val="0"/>
                        </a:spcAft>
                      </a:pPr>
                      <a:r>
                        <a:rPr lang="en-US" sz="1400">
                          <a:effectLst/>
                        </a:rPr>
                        <a:t>2</a:t>
                      </a:r>
                    </a:p>
                  </a:txBody>
                  <a:tcPr marL="63500" marR="63500" marT="63500" marB="63500"/>
                </a:tc>
                <a:tc>
                  <a:txBody>
                    <a:bodyPr/>
                    <a:lstStyle/>
                    <a:p>
                      <a:pPr lvl="0">
                        <a:spcBef>
                          <a:spcPts val="0"/>
                        </a:spcBef>
                        <a:spcAft>
                          <a:spcPts val="0"/>
                        </a:spcAft>
                        <a:buNone/>
                      </a:pPr>
                      <a:r>
                        <a:rPr lang="en-US" sz="1400" b="0" i="0" u="none" strike="noStrike" noProof="0" err="1">
                          <a:effectLst/>
                          <a:latin typeface="Arial"/>
                        </a:rPr>
                        <a:t>Controller.PlaceController.validateDeliveryInfo</a:t>
                      </a:r>
                      <a:r>
                        <a:rPr lang="en-US" sz="1400" b="0" i="0" u="none" strike="noStrike" noProof="0">
                          <a:effectLst/>
                          <a:latin typeface="Arial"/>
                        </a:rPr>
                        <a:t>()</a:t>
                      </a:r>
                      <a:endParaRPr lang="vi-VN"/>
                    </a:p>
                  </a:txBody>
                  <a:tcPr marL="63500" marR="63500" marT="63500" marB="63500"/>
                </a:tc>
                <a:tc>
                  <a:txBody>
                    <a:bodyPr/>
                    <a:lstStyle/>
                    <a:p>
                      <a:pPr lvl="0">
                        <a:spcBef>
                          <a:spcPts val="0"/>
                        </a:spcBef>
                        <a:spcAft>
                          <a:spcPts val="0"/>
                        </a:spcAft>
                        <a:buNone/>
                      </a:pPr>
                      <a:r>
                        <a:rPr lang="en-US" sz="1400" b="0" i="0" u="none" strike="noStrike" noProof="0" err="1">
                          <a:effectLst/>
                          <a:latin typeface="Arial"/>
                        </a:rPr>
                        <a:t>Thêm</a:t>
                      </a:r>
                      <a:r>
                        <a:rPr lang="en-US" sz="1400" b="0" i="0" u="none" strike="noStrike" noProof="0">
                          <a:effectLst/>
                          <a:latin typeface="Arial"/>
                        </a:rPr>
                        <a:t> </a:t>
                      </a:r>
                      <a:r>
                        <a:rPr lang="en-US" sz="1400" b="0" i="0" u="none" strike="noStrike" noProof="0" err="1">
                          <a:effectLst/>
                          <a:latin typeface="Arial"/>
                        </a:rPr>
                        <a:t>các</a:t>
                      </a:r>
                      <a:r>
                        <a:rPr lang="en-US" sz="1400" b="0" i="0" u="none" strike="noStrike" noProof="0">
                          <a:effectLst/>
                          <a:latin typeface="Arial"/>
                        </a:rPr>
                        <a:t> </a:t>
                      </a:r>
                      <a:r>
                        <a:rPr lang="en-US" sz="1400" b="0" i="0" u="none" strike="noStrike" noProof="0" err="1">
                          <a:effectLst/>
                          <a:latin typeface="Arial"/>
                        </a:rPr>
                        <a:t>biến</a:t>
                      </a:r>
                      <a:r>
                        <a:rPr lang="en-US" sz="1400" b="0" i="0" u="none" strike="noStrike" noProof="0">
                          <a:effectLst/>
                          <a:latin typeface="Arial"/>
                        </a:rPr>
                        <a:t> </a:t>
                      </a:r>
                      <a:r>
                        <a:rPr lang="en-US" sz="1400" b="0" i="0" u="none" strike="noStrike" noProof="0" err="1">
                          <a:effectLst/>
                          <a:latin typeface="Arial"/>
                        </a:rPr>
                        <a:t>boolean</a:t>
                      </a:r>
                      <a:r>
                        <a:rPr lang="en-US" sz="1400" b="0" i="0" u="none" strike="noStrike" noProof="0">
                          <a:effectLst/>
                          <a:latin typeface="Arial"/>
                        </a:rPr>
                        <a:t> </a:t>
                      </a:r>
                      <a:r>
                        <a:rPr lang="en-US" sz="1400" b="0" i="0" u="none" strike="noStrike" noProof="0" err="1">
                          <a:effectLst/>
                          <a:latin typeface="Arial"/>
                        </a:rPr>
                        <a:t>để</a:t>
                      </a:r>
                      <a:r>
                        <a:rPr lang="en-US" sz="1400" b="0" i="0" u="none" strike="noStrike" noProof="0">
                          <a:effectLst/>
                          <a:latin typeface="Arial"/>
                        </a:rPr>
                        <a:t> validate </a:t>
                      </a:r>
                      <a:r>
                        <a:rPr lang="en-US" sz="1400" b="0" i="0" u="none" strike="noStrike" noProof="0" err="1">
                          <a:effectLst/>
                          <a:latin typeface="Arial"/>
                        </a:rPr>
                        <a:t>số</a:t>
                      </a:r>
                      <a:r>
                        <a:rPr lang="en-US" sz="1400" b="0" i="0" u="none" strike="noStrike" noProof="0">
                          <a:effectLst/>
                          <a:latin typeface="Arial"/>
                        </a:rPr>
                        <a:t> </a:t>
                      </a:r>
                      <a:r>
                        <a:rPr lang="en-US" sz="1400" b="0" i="0" u="none" strike="noStrike" noProof="0" err="1">
                          <a:effectLst/>
                          <a:latin typeface="Arial"/>
                        </a:rPr>
                        <a:t>điện</a:t>
                      </a:r>
                      <a:r>
                        <a:rPr lang="en-US" sz="1400" b="0" i="0" u="none" strike="noStrike" noProof="0">
                          <a:effectLst/>
                          <a:latin typeface="Arial"/>
                        </a:rPr>
                        <a:t> </a:t>
                      </a:r>
                      <a:r>
                        <a:rPr lang="en-US" sz="1400" b="0" i="0" u="none" strike="noStrike" noProof="0" err="1">
                          <a:effectLst/>
                          <a:latin typeface="Arial"/>
                        </a:rPr>
                        <a:t>thoại</a:t>
                      </a:r>
                      <a:r>
                        <a:rPr lang="en-US" sz="1400" b="0" i="0" u="none" strike="noStrike" noProof="0">
                          <a:effectLst/>
                          <a:latin typeface="Arial"/>
                        </a:rPr>
                        <a:t>, </a:t>
                      </a:r>
                      <a:r>
                        <a:rPr lang="en-US" sz="1400" b="0" i="0" u="none" strike="noStrike" noProof="0" err="1">
                          <a:effectLst/>
                          <a:latin typeface="Arial"/>
                        </a:rPr>
                        <a:t>tên</a:t>
                      </a:r>
                      <a:r>
                        <a:rPr lang="en-US" sz="1400" b="0" i="0" u="none" strike="noStrike" noProof="0">
                          <a:effectLst/>
                          <a:latin typeface="Arial"/>
                        </a:rPr>
                        <a:t>, </a:t>
                      </a:r>
                      <a:r>
                        <a:rPr lang="en-US" sz="1400" b="0" i="0" u="none" strike="noStrike" noProof="0" err="1">
                          <a:effectLst/>
                          <a:latin typeface="Arial"/>
                        </a:rPr>
                        <a:t>địa</a:t>
                      </a:r>
                      <a:r>
                        <a:rPr lang="en-US" sz="1400" b="0" i="0" u="none" strike="noStrike" noProof="0">
                          <a:effectLst/>
                          <a:latin typeface="Arial"/>
                        </a:rPr>
                        <a:t> </a:t>
                      </a:r>
                      <a:r>
                        <a:rPr lang="en-US" sz="1400" b="0" i="0" u="none" strike="noStrike" noProof="0" err="1">
                          <a:effectLst/>
                          <a:latin typeface="Arial"/>
                        </a:rPr>
                        <a:t>chỉ</a:t>
                      </a:r>
                      <a:r>
                        <a:rPr lang="en-US" sz="1400" b="0" i="0" u="none" strike="noStrike" noProof="0">
                          <a:effectLst/>
                          <a:latin typeface="Arial"/>
                        </a:rPr>
                        <a:t> </a:t>
                      </a:r>
                      <a:r>
                        <a:rPr lang="en-US" sz="1400" b="0" i="0" u="none" strike="noStrike" noProof="0" err="1">
                          <a:effectLst/>
                          <a:latin typeface="Arial"/>
                        </a:rPr>
                        <a:t>của</a:t>
                      </a:r>
                      <a:r>
                        <a:rPr lang="en-US" sz="1400" b="0" i="0" u="none" strike="noStrike" noProof="0">
                          <a:effectLst/>
                          <a:latin typeface="Arial"/>
                        </a:rPr>
                        <a:t> </a:t>
                      </a:r>
                      <a:r>
                        <a:rPr lang="en-US" sz="1400" b="0" i="0" u="none" strike="noStrike" noProof="0" err="1">
                          <a:effectLst/>
                          <a:latin typeface="Arial"/>
                        </a:rPr>
                        <a:t>người</a:t>
                      </a:r>
                      <a:r>
                        <a:rPr lang="en-US" sz="1400" b="0" i="0" u="none" strike="noStrike" noProof="0">
                          <a:effectLst/>
                          <a:latin typeface="Arial"/>
                        </a:rPr>
                        <a:t> </a:t>
                      </a:r>
                      <a:r>
                        <a:rPr lang="en-US" sz="1400" b="0" i="0" u="none" strike="noStrike" noProof="0" err="1">
                          <a:effectLst/>
                          <a:latin typeface="Arial"/>
                        </a:rPr>
                        <a:t>dùng</a:t>
                      </a:r>
                      <a:endParaRPr lang="vi-VN" err="1"/>
                    </a:p>
                  </a:txBody>
                  <a:tcPr marL="63500" marR="63500" marT="63500" marB="63500"/>
                </a:tc>
                <a:tc>
                  <a:txBody>
                    <a:bodyPr/>
                    <a:lstStyle/>
                    <a:p>
                      <a:pPr lvl="0">
                        <a:spcBef>
                          <a:spcPts val="0"/>
                        </a:spcBef>
                        <a:spcAft>
                          <a:spcPts val="0"/>
                        </a:spcAft>
                        <a:buNone/>
                      </a:pPr>
                      <a:r>
                        <a:rPr lang="en-US" sz="1400" b="0" i="0" u="none" strike="noStrike" noProof="0" err="1">
                          <a:effectLst/>
                          <a:latin typeface="Arial"/>
                        </a:rPr>
                        <a:t>Khiến</a:t>
                      </a:r>
                      <a:r>
                        <a:rPr lang="en-US" sz="1400" b="0" i="0" u="none" strike="noStrike" noProof="0">
                          <a:effectLst/>
                          <a:latin typeface="Arial"/>
                        </a:rPr>
                        <a:t> code </a:t>
                      </a:r>
                      <a:r>
                        <a:rPr lang="en-US" sz="1400" b="0" i="0" u="none" strike="noStrike" noProof="0" err="1">
                          <a:effectLst/>
                          <a:latin typeface="Arial"/>
                        </a:rPr>
                        <a:t>dễ</a:t>
                      </a:r>
                      <a:r>
                        <a:rPr lang="en-US" sz="1400" b="0" i="0" u="none" strike="noStrike" noProof="0">
                          <a:effectLst/>
                          <a:latin typeface="Arial"/>
                        </a:rPr>
                        <a:t> </a:t>
                      </a:r>
                      <a:r>
                        <a:rPr lang="en-US" sz="1400" b="0" i="0" u="none" strike="noStrike" noProof="0" err="1">
                          <a:effectLst/>
                          <a:latin typeface="Arial"/>
                        </a:rPr>
                        <a:t>đọc</a:t>
                      </a:r>
                      <a:r>
                        <a:rPr lang="en-US" sz="1400" b="0" i="0" u="none" strike="noStrike" noProof="0">
                          <a:effectLst/>
                          <a:latin typeface="Arial"/>
                        </a:rPr>
                        <a:t> </a:t>
                      </a:r>
                      <a:r>
                        <a:rPr lang="en-US" sz="1400" b="0" i="0" u="none" strike="noStrike" noProof="0" err="1">
                          <a:effectLst/>
                          <a:latin typeface="Arial"/>
                        </a:rPr>
                        <a:t>hiểu</a:t>
                      </a:r>
                      <a:r>
                        <a:rPr lang="en-US" sz="1400" b="0" i="0" u="none" strike="noStrike" noProof="0">
                          <a:effectLst/>
                          <a:latin typeface="Arial"/>
                        </a:rPr>
                        <a:t> </a:t>
                      </a:r>
                      <a:r>
                        <a:rPr lang="en-US" sz="1400" b="0" i="0" u="none" strike="noStrike" noProof="0" err="1">
                          <a:effectLst/>
                          <a:latin typeface="Arial"/>
                        </a:rPr>
                        <a:t>và</a:t>
                      </a:r>
                      <a:r>
                        <a:rPr lang="en-US" sz="1400" b="0" i="0" u="none" strike="noStrike" noProof="0">
                          <a:effectLst/>
                          <a:latin typeface="Arial"/>
                        </a:rPr>
                        <a:t> </a:t>
                      </a:r>
                      <a:r>
                        <a:rPr lang="en-US" sz="1400" b="0" i="0" u="none" strike="noStrike" noProof="0" err="1">
                          <a:effectLst/>
                          <a:latin typeface="Arial"/>
                        </a:rPr>
                        <a:t>chỉnh</a:t>
                      </a:r>
                      <a:r>
                        <a:rPr lang="en-US" sz="1400" b="0" i="0" u="none" strike="noStrike" noProof="0">
                          <a:effectLst/>
                          <a:latin typeface="Arial"/>
                        </a:rPr>
                        <a:t> </a:t>
                      </a:r>
                      <a:r>
                        <a:rPr lang="en-US" sz="1400" b="0" i="0" u="none" strike="noStrike" noProof="0" err="1">
                          <a:effectLst/>
                          <a:latin typeface="Arial"/>
                        </a:rPr>
                        <a:t>sửa</a:t>
                      </a:r>
                      <a:r>
                        <a:rPr lang="en-US" sz="1400" b="0" i="0" u="none" strike="noStrike" noProof="0">
                          <a:effectLst/>
                          <a:latin typeface="Arial"/>
                        </a:rPr>
                        <a:t> </a:t>
                      </a:r>
                      <a:r>
                        <a:rPr lang="en-US" sz="1400" b="0" i="0" u="none" strike="noStrike" noProof="0" err="1">
                          <a:effectLst/>
                          <a:latin typeface="Arial"/>
                        </a:rPr>
                        <a:t>hơn</a:t>
                      </a:r>
                      <a:endParaRPr lang="en-US" sz="1400" err="1">
                        <a:effectLst/>
                      </a:endParaRPr>
                    </a:p>
                  </a:txBody>
                  <a:tcPr marL="63500" marR="63500" marT="63500" marB="63500"/>
                </a:tc>
                <a:extLst>
                  <a:ext uri="{0D108BD9-81ED-4DB2-BD59-A6C34878D82A}">
                    <a16:rowId xmlns:a16="http://schemas.microsoft.com/office/drawing/2014/main" val="534447981"/>
                  </a:ext>
                </a:extLst>
              </a:tr>
              <a:tr h="0">
                <a:tc>
                  <a:txBody>
                    <a:bodyPr/>
                    <a:lstStyle/>
                    <a:p>
                      <a:pPr algn="ctr" rtl="0" fontAlgn="t">
                        <a:spcBef>
                          <a:spcPts val="0"/>
                        </a:spcBef>
                        <a:spcAft>
                          <a:spcPts val="0"/>
                        </a:spcAft>
                      </a:pPr>
                      <a:r>
                        <a:rPr lang="en-US" sz="1400">
                          <a:effectLst/>
                        </a:rPr>
                        <a:t>3</a:t>
                      </a:r>
                    </a:p>
                  </a:txBody>
                  <a:tcPr marL="63500" marR="63500" marT="63500" marB="63500"/>
                </a:tc>
                <a:tc>
                  <a:txBody>
                    <a:bodyPr/>
                    <a:lstStyle/>
                    <a:p>
                      <a:pPr lvl="0">
                        <a:spcBef>
                          <a:spcPts val="0"/>
                        </a:spcBef>
                        <a:spcAft>
                          <a:spcPts val="0"/>
                        </a:spcAft>
                        <a:buNone/>
                      </a:pPr>
                      <a:r>
                        <a:rPr lang="en-US" sz="1400" b="0" i="0" u="none" strike="noStrike" noProof="0" err="1">
                          <a:effectLst/>
                          <a:latin typeface="Arial"/>
                        </a:rPr>
                        <a:t>entity.media.Media</a:t>
                      </a:r>
                      <a:endParaRPr lang="vi-VN" err="1"/>
                    </a:p>
                  </a:txBody>
                  <a:tcPr marL="63500" marR="63500" marT="63500" marB="63500"/>
                </a:tc>
                <a:tc>
                  <a:txBody>
                    <a:bodyPr/>
                    <a:lstStyle/>
                    <a:p>
                      <a:pPr lvl="0">
                        <a:spcBef>
                          <a:spcPts val="0"/>
                        </a:spcBef>
                        <a:spcAft>
                          <a:spcPts val="0"/>
                        </a:spcAft>
                        <a:buNone/>
                      </a:pPr>
                      <a:r>
                        <a:rPr lang="en-US" sz="1400" b="0" i="0" u="none" strike="noStrike" noProof="0" err="1">
                          <a:effectLst/>
                          <a:latin typeface="Arial"/>
                        </a:rPr>
                        <a:t>Thêm</a:t>
                      </a:r>
                      <a:r>
                        <a:rPr lang="en-US" sz="1400" b="0" i="0" u="none" strike="noStrike" noProof="0">
                          <a:effectLst/>
                          <a:latin typeface="Arial"/>
                        </a:rPr>
                        <a:t> </a:t>
                      </a:r>
                      <a:r>
                        <a:rPr lang="en-US" sz="1400" b="0" i="0" u="none" strike="noStrike" noProof="0" err="1">
                          <a:effectLst/>
                          <a:latin typeface="Arial"/>
                        </a:rPr>
                        <a:t>phương</a:t>
                      </a:r>
                      <a:r>
                        <a:rPr lang="en-US" sz="1400" b="0" i="0" u="none" strike="noStrike" noProof="0">
                          <a:effectLst/>
                          <a:latin typeface="Arial"/>
                        </a:rPr>
                        <a:t> </a:t>
                      </a:r>
                      <a:r>
                        <a:rPr lang="en-US" sz="1400" b="0" i="0" u="none" strike="noStrike" noProof="0" err="1">
                          <a:effectLst/>
                          <a:latin typeface="Arial"/>
                        </a:rPr>
                        <a:t>thức</a:t>
                      </a:r>
                      <a:r>
                        <a:rPr lang="en-US" sz="1400" b="0" i="0" u="none" strike="noStrike" noProof="0">
                          <a:effectLst/>
                          <a:latin typeface="Arial"/>
                        </a:rPr>
                        <a:t> </a:t>
                      </a:r>
                      <a:r>
                        <a:rPr lang="en-US" sz="1400" b="0" i="0" u="none" strike="noStrike" noProof="0" err="1">
                          <a:effectLst/>
                          <a:latin typeface="Arial"/>
                        </a:rPr>
                        <a:t>getBasicInformation</a:t>
                      </a:r>
                      <a:r>
                        <a:rPr lang="en-US" sz="1400" b="0" i="0" u="none" strike="noStrike" noProof="0">
                          <a:effectLst/>
                          <a:latin typeface="Arial"/>
                        </a:rPr>
                        <a:t> </a:t>
                      </a:r>
                      <a:r>
                        <a:rPr lang="en-US" sz="1400" b="0" i="0" u="none" strike="noStrike" noProof="0" err="1">
                          <a:effectLst/>
                          <a:latin typeface="Arial"/>
                        </a:rPr>
                        <a:t>để</a:t>
                      </a:r>
                      <a:r>
                        <a:rPr lang="en-US" sz="1400" b="0" i="0" u="none" strike="noStrike" noProof="0">
                          <a:effectLst/>
                          <a:latin typeface="Arial"/>
                        </a:rPr>
                        <a:t> </a:t>
                      </a:r>
                      <a:r>
                        <a:rPr lang="en-US" sz="1400" b="0" i="0" u="none" strike="noStrike" noProof="0" err="1">
                          <a:effectLst/>
                          <a:latin typeface="Arial"/>
                        </a:rPr>
                        <a:t>các</a:t>
                      </a:r>
                      <a:r>
                        <a:rPr lang="en-US" sz="1400" b="0" i="0" u="none" strike="noStrike" noProof="0">
                          <a:effectLst/>
                          <a:latin typeface="Arial"/>
                        </a:rPr>
                        <a:t> Class DVD, CD, Book </a:t>
                      </a:r>
                      <a:r>
                        <a:rPr lang="en-US" sz="1400" b="0" i="0" u="none" strike="noStrike" noProof="0" err="1">
                          <a:effectLst/>
                          <a:latin typeface="Arial"/>
                        </a:rPr>
                        <a:t>có</a:t>
                      </a:r>
                      <a:r>
                        <a:rPr lang="en-US" sz="1400" b="0" i="0" u="none" strike="noStrike" noProof="0">
                          <a:effectLst/>
                          <a:latin typeface="Arial"/>
                        </a:rPr>
                        <a:t> </a:t>
                      </a:r>
                      <a:r>
                        <a:rPr lang="en-US" sz="1400" b="0" i="0" u="none" strike="noStrike" noProof="0" err="1">
                          <a:effectLst/>
                          <a:latin typeface="Arial"/>
                        </a:rPr>
                        <a:t>thể</a:t>
                      </a:r>
                      <a:r>
                        <a:rPr lang="en-US" sz="1400" b="0" i="0" u="none" strike="noStrike" noProof="0">
                          <a:effectLst/>
                          <a:latin typeface="Arial"/>
                        </a:rPr>
                        <a:t> </a:t>
                      </a:r>
                      <a:r>
                        <a:rPr lang="en-US" sz="1400" b="0" i="0" u="none" strike="noStrike" noProof="0" err="1">
                          <a:effectLst/>
                          <a:latin typeface="Arial"/>
                        </a:rPr>
                        <a:t>kế</a:t>
                      </a:r>
                      <a:r>
                        <a:rPr lang="en-US" sz="1400" b="0" i="0" u="none" strike="noStrike" noProof="0">
                          <a:effectLst/>
                          <a:latin typeface="Arial"/>
                        </a:rPr>
                        <a:t> </a:t>
                      </a:r>
                      <a:r>
                        <a:rPr lang="en-US" sz="1400" b="0" i="0" u="none" strike="noStrike" noProof="0" err="1">
                          <a:effectLst/>
                          <a:latin typeface="Arial"/>
                        </a:rPr>
                        <a:t>thừa</a:t>
                      </a:r>
                      <a:r>
                        <a:rPr lang="en-US" sz="1400" b="0" i="0" u="none" strike="noStrike" noProof="0">
                          <a:effectLst/>
                          <a:latin typeface="Arial"/>
                        </a:rPr>
                        <a:t> </a:t>
                      </a:r>
                      <a:r>
                        <a:rPr lang="en-US" sz="1400" b="0" i="0" u="none" strike="noStrike" noProof="0" err="1">
                          <a:effectLst/>
                          <a:latin typeface="Arial"/>
                        </a:rPr>
                        <a:t>và</a:t>
                      </a:r>
                      <a:r>
                        <a:rPr lang="en-US" sz="1400" b="0" i="0" u="none" strike="noStrike" noProof="0">
                          <a:effectLst/>
                          <a:latin typeface="Arial"/>
                        </a:rPr>
                        <a:t> </a:t>
                      </a:r>
                      <a:r>
                        <a:rPr lang="en-US" sz="1400" b="0" i="0" u="none" strike="noStrike" noProof="0" err="1">
                          <a:effectLst/>
                          <a:latin typeface="Arial"/>
                        </a:rPr>
                        <a:t>sử</a:t>
                      </a:r>
                      <a:r>
                        <a:rPr lang="en-US" sz="1400" b="0" i="0" u="none" strike="noStrike" noProof="0">
                          <a:effectLst/>
                          <a:latin typeface="Arial"/>
                        </a:rPr>
                        <a:t> </a:t>
                      </a:r>
                      <a:r>
                        <a:rPr lang="en-US" sz="1400" b="0" i="0" u="none" strike="noStrike" noProof="0" err="1">
                          <a:effectLst/>
                          <a:latin typeface="Arial"/>
                        </a:rPr>
                        <a:t>dụng</a:t>
                      </a:r>
                      <a:r>
                        <a:rPr lang="en-US" sz="1400" b="0" i="0" u="none" strike="noStrike" noProof="0">
                          <a:effectLst/>
                          <a:latin typeface="Arial"/>
                        </a:rPr>
                        <a:t> </a:t>
                      </a:r>
                      <a:r>
                        <a:rPr lang="en-US" sz="1400" b="0" i="0" u="none" strike="noStrike" noProof="0" err="1">
                          <a:effectLst/>
                          <a:latin typeface="Arial"/>
                        </a:rPr>
                        <a:t>lại</a:t>
                      </a:r>
                      <a:r>
                        <a:rPr lang="en-US" sz="1400" b="0" i="0" u="none" strike="noStrike" noProof="0">
                          <a:effectLst/>
                          <a:latin typeface="Arial"/>
                        </a:rPr>
                        <a:t>, </a:t>
                      </a:r>
                      <a:r>
                        <a:rPr lang="en-US" sz="1400" b="0" i="0" u="none" strike="noStrike" noProof="0" err="1">
                          <a:effectLst/>
                          <a:latin typeface="Arial"/>
                        </a:rPr>
                        <a:t>tránh</a:t>
                      </a:r>
                      <a:r>
                        <a:rPr lang="en-US" sz="1400" b="0" i="0" u="none" strike="noStrike" noProof="0">
                          <a:effectLst/>
                          <a:latin typeface="Arial"/>
                        </a:rPr>
                        <a:t> </a:t>
                      </a:r>
                      <a:r>
                        <a:rPr lang="en-US" sz="1400" b="0" i="0" u="none" strike="noStrike" noProof="0" err="1">
                          <a:effectLst/>
                          <a:latin typeface="Arial"/>
                        </a:rPr>
                        <a:t>trùng</a:t>
                      </a:r>
                      <a:r>
                        <a:rPr lang="en-US" sz="1400" b="0" i="0" u="none" strike="noStrike" noProof="0">
                          <a:effectLst/>
                          <a:latin typeface="Arial"/>
                        </a:rPr>
                        <a:t> </a:t>
                      </a:r>
                      <a:r>
                        <a:rPr lang="en-US" sz="1400" b="0" i="0" u="none" strike="noStrike" noProof="0" err="1">
                          <a:effectLst/>
                          <a:latin typeface="Arial"/>
                        </a:rPr>
                        <a:t>lặp</a:t>
                      </a:r>
                      <a:r>
                        <a:rPr lang="en-US" sz="1400" b="0" i="0" u="none" strike="noStrike" noProof="0">
                          <a:effectLst/>
                          <a:latin typeface="Arial"/>
                        </a:rPr>
                        <a:t> code</a:t>
                      </a:r>
                      <a:endParaRPr lang="en-US" sz="1400">
                        <a:effectLst/>
                      </a:endParaRPr>
                    </a:p>
                  </a:txBody>
                  <a:tcPr marL="63500" marR="63500" marT="63500" marB="63500"/>
                </a:tc>
                <a:tc>
                  <a:txBody>
                    <a:bodyPr/>
                    <a:lstStyle/>
                    <a:p>
                      <a:pPr lvl="0">
                        <a:spcBef>
                          <a:spcPts val="0"/>
                        </a:spcBef>
                        <a:spcAft>
                          <a:spcPts val="0"/>
                        </a:spcAft>
                        <a:buNone/>
                      </a:pPr>
                      <a:r>
                        <a:rPr lang="vi-VN" sz="1400" b="0" i="0" u="none" strike="noStrike" noProof="0" err="1">
                          <a:effectLst/>
                          <a:latin typeface="Arial"/>
                        </a:rPr>
                        <a:t>Phần</a:t>
                      </a:r>
                      <a:r>
                        <a:rPr lang="vi-VN" sz="1400" b="0" i="0" u="none" strike="noStrike" noProof="0">
                          <a:effectLst/>
                          <a:latin typeface="Arial"/>
                        </a:rPr>
                        <a:t> </a:t>
                      </a:r>
                      <a:r>
                        <a:rPr lang="vi-VN" sz="1400" b="0" i="0" u="none" strike="noStrike" noProof="0" err="1">
                          <a:effectLst/>
                          <a:latin typeface="Arial"/>
                        </a:rPr>
                        <a:t>code</a:t>
                      </a:r>
                      <a:r>
                        <a:rPr lang="vi-VN" sz="1400" b="0" i="0" u="none" strike="noStrike" noProof="0">
                          <a:effectLst/>
                          <a:latin typeface="Arial"/>
                        </a:rPr>
                        <a:t> </a:t>
                      </a:r>
                      <a:r>
                        <a:rPr lang="vi-VN" sz="1400" b="0" i="0" u="none" strike="noStrike" noProof="0" err="1">
                          <a:effectLst/>
                          <a:latin typeface="Arial"/>
                        </a:rPr>
                        <a:t>của</a:t>
                      </a:r>
                      <a:r>
                        <a:rPr lang="vi-VN" sz="1400" b="0" i="0" u="none" strike="noStrike" noProof="0">
                          <a:effectLst/>
                          <a:latin typeface="Arial"/>
                        </a:rPr>
                        <a:t> </a:t>
                      </a:r>
                      <a:r>
                        <a:rPr lang="vi-VN" sz="1400" b="0" i="0" u="none" strike="noStrike" noProof="0" err="1">
                          <a:effectLst/>
                          <a:latin typeface="Arial"/>
                        </a:rPr>
                        <a:t>hàm</a:t>
                      </a:r>
                      <a:r>
                        <a:rPr lang="vi-VN" sz="1400" b="0" i="0" u="none" strike="noStrike" noProof="0">
                          <a:effectLst/>
                          <a:latin typeface="Arial"/>
                        </a:rPr>
                        <a:t> </a:t>
                      </a:r>
                      <a:r>
                        <a:rPr lang="vi-VN" sz="1400" b="0" i="0" u="none" strike="noStrike" noProof="0" err="1">
                          <a:effectLst/>
                          <a:latin typeface="Arial"/>
                        </a:rPr>
                        <a:t>toString</a:t>
                      </a:r>
                      <a:r>
                        <a:rPr lang="vi-VN" sz="1400" b="0" i="0" u="none" strike="noStrike" noProof="0">
                          <a:effectLst/>
                          <a:latin typeface="Arial"/>
                        </a:rPr>
                        <a:t>() </a:t>
                      </a:r>
                      <a:r>
                        <a:rPr lang="vi-VN" sz="1400" b="0" i="0" u="none" strike="noStrike" noProof="0" err="1">
                          <a:effectLst/>
                          <a:latin typeface="Arial"/>
                        </a:rPr>
                        <a:t>bị</a:t>
                      </a:r>
                      <a:r>
                        <a:rPr lang="vi-VN" sz="1400" b="0" i="0" u="none" strike="noStrike" noProof="0">
                          <a:effectLst/>
                          <a:latin typeface="Arial"/>
                        </a:rPr>
                        <a:t> </a:t>
                      </a:r>
                      <a:r>
                        <a:rPr lang="vi-VN" sz="1400" b="0" i="0" u="none" strike="noStrike" noProof="0" err="1">
                          <a:effectLst/>
                          <a:latin typeface="Arial"/>
                        </a:rPr>
                        <a:t>trùng</a:t>
                      </a:r>
                      <a:r>
                        <a:rPr lang="vi-VN" sz="1400" b="0" i="0" u="none" strike="noStrike" noProof="0">
                          <a:effectLst/>
                          <a:latin typeface="Arial"/>
                        </a:rPr>
                        <a:t> </a:t>
                      </a:r>
                      <a:r>
                        <a:rPr lang="vi-VN" sz="1400" b="0" i="0" u="none" strike="noStrike" noProof="0" err="1">
                          <a:effectLst/>
                          <a:latin typeface="Arial"/>
                        </a:rPr>
                        <a:t>lặp</a:t>
                      </a:r>
                      <a:r>
                        <a:rPr lang="vi-VN" sz="1400" b="0" i="0" u="none" strike="noStrike" noProof="0">
                          <a:effectLst/>
                          <a:latin typeface="Arial"/>
                        </a:rPr>
                        <a:t> </a:t>
                      </a:r>
                      <a:r>
                        <a:rPr lang="vi-VN" sz="1400" b="0" i="0" u="none" strike="noStrike" noProof="0" err="1">
                          <a:effectLst/>
                          <a:latin typeface="Arial"/>
                        </a:rPr>
                        <a:t>lại</a:t>
                      </a:r>
                      <a:r>
                        <a:rPr lang="vi-VN" sz="1400" b="0" i="0" u="none" strike="noStrike" noProof="0">
                          <a:effectLst/>
                          <a:latin typeface="Arial"/>
                        </a:rPr>
                        <a:t> 1 </a:t>
                      </a:r>
                      <a:r>
                        <a:rPr lang="vi-VN" sz="1400" b="0" i="0" u="none" strike="noStrike" noProof="0" err="1">
                          <a:effectLst/>
                          <a:latin typeface="Arial"/>
                        </a:rPr>
                        <a:t>phần</a:t>
                      </a:r>
                      <a:r>
                        <a:rPr lang="vi-VN" sz="1400" b="0" i="0" u="none" strike="noStrike" noProof="0">
                          <a:effectLst/>
                          <a:latin typeface="Arial"/>
                        </a:rPr>
                        <a:t> ở </a:t>
                      </a:r>
                      <a:r>
                        <a:rPr lang="vi-VN" sz="1400" b="0" i="0" u="none" strike="noStrike" noProof="0" err="1">
                          <a:effectLst/>
                          <a:latin typeface="Arial"/>
                        </a:rPr>
                        <a:t>class</a:t>
                      </a:r>
                      <a:r>
                        <a:rPr lang="vi-VN" sz="1400" b="0" i="0" u="none" strike="noStrike" noProof="0">
                          <a:effectLst/>
                          <a:latin typeface="Arial"/>
                        </a:rPr>
                        <a:t> DVD, CD </a:t>
                      </a:r>
                      <a:r>
                        <a:rPr lang="vi-VN" sz="1400" b="0" i="0" u="none" strike="noStrike" noProof="0" err="1">
                          <a:effectLst/>
                          <a:latin typeface="Arial"/>
                        </a:rPr>
                        <a:t>và</a:t>
                      </a:r>
                      <a:r>
                        <a:rPr lang="vi-VN" sz="1400" b="0" i="0" u="none" strike="noStrike" noProof="0">
                          <a:effectLst/>
                          <a:latin typeface="Arial"/>
                        </a:rPr>
                        <a:t> </a:t>
                      </a:r>
                      <a:r>
                        <a:rPr lang="vi-VN" sz="1400" b="0" i="0" u="none" strike="noStrike" noProof="0" err="1">
                          <a:effectLst/>
                          <a:latin typeface="Arial"/>
                        </a:rPr>
                        <a:t>Book</a:t>
                      </a:r>
                      <a:endParaRPr lang="vi-VN" sz="1400" err="1">
                        <a:effectLst/>
                      </a:endParaRPr>
                    </a:p>
                  </a:txBody>
                  <a:tcPr marL="63500" marR="63500" marT="63500" marB="63500"/>
                </a:tc>
                <a:extLst>
                  <a:ext uri="{0D108BD9-81ED-4DB2-BD59-A6C34878D82A}">
                    <a16:rowId xmlns:a16="http://schemas.microsoft.com/office/drawing/2014/main" val="2226153831"/>
                  </a:ext>
                </a:extLst>
              </a:tr>
            </a:tbl>
          </a:graphicData>
        </a:graphic>
      </p:graphicFrame>
      <p:sp>
        <p:nvSpPr>
          <p:cNvPr id="4" name="TextBox 3">
            <a:extLst>
              <a:ext uri="{FF2B5EF4-FFF2-40B4-BE49-F238E27FC236}">
                <a16:creationId xmlns:a16="http://schemas.microsoft.com/office/drawing/2014/main" id="{6CAE5D0F-0CBA-4966-9B4F-6AC29989D2B4}"/>
              </a:ext>
            </a:extLst>
          </p:cNvPr>
          <p:cNvSpPr txBox="1"/>
          <p:nvPr/>
        </p:nvSpPr>
        <p:spPr>
          <a:xfrm>
            <a:off x="623047" y="1255295"/>
            <a:ext cx="100494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mn-lt"/>
                <a:cs typeface="+mn-lt"/>
              </a:rPr>
              <a:t>Về</a:t>
            </a:r>
            <a:r>
              <a:rPr lang="en-US">
                <a:ea typeface="+mn-lt"/>
                <a:cs typeface="+mn-lt"/>
              </a:rPr>
              <a:t> </a:t>
            </a:r>
            <a:r>
              <a:rPr lang="en-US" err="1">
                <a:ea typeface="+mn-lt"/>
                <a:cs typeface="+mn-lt"/>
              </a:rPr>
              <a:t>cơ</a:t>
            </a:r>
            <a:r>
              <a:rPr lang="en-US">
                <a:ea typeface="+mn-lt"/>
                <a:cs typeface="+mn-lt"/>
              </a:rPr>
              <a:t> </a:t>
            </a:r>
            <a:r>
              <a:rPr lang="en-US" err="1">
                <a:ea typeface="+mn-lt"/>
                <a:cs typeface="+mn-lt"/>
              </a:rPr>
              <a:t>bản</a:t>
            </a:r>
            <a:r>
              <a:rPr lang="en-US">
                <a:ea typeface="+mn-lt"/>
                <a:cs typeface="+mn-lt"/>
              </a:rPr>
              <a:t>, </a:t>
            </a:r>
            <a:r>
              <a:rPr lang="en-US" err="1">
                <a:ea typeface="+mn-lt"/>
                <a:cs typeface="+mn-lt"/>
              </a:rPr>
              <a:t>mã</a:t>
            </a:r>
            <a:r>
              <a:rPr lang="en-US">
                <a:ea typeface="+mn-lt"/>
                <a:cs typeface="+mn-lt"/>
              </a:rPr>
              <a:t> </a:t>
            </a:r>
            <a:r>
              <a:rPr lang="en-US" err="1">
                <a:ea typeface="+mn-lt"/>
                <a:cs typeface="+mn-lt"/>
              </a:rPr>
              <a:t>nguồn</a:t>
            </a:r>
            <a:r>
              <a:rPr lang="en-US">
                <a:ea typeface="+mn-lt"/>
                <a:cs typeface="+mn-lt"/>
              </a:rPr>
              <a:t> </a:t>
            </a:r>
            <a:r>
              <a:rPr lang="en-US" err="1">
                <a:ea typeface="+mn-lt"/>
                <a:cs typeface="+mn-lt"/>
              </a:rPr>
              <a:t>đã</a:t>
            </a:r>
            <a:r>
              <a:rPr lang="en-US">
                <a:ea typeface="+mn-lt"/>
                <a:cs typeface="+mn-lt"/>
              </a:rPr>
              <a:t> </a:t>
            </a:r>
            <a:r>
              <a:rPr lang="en-US" err="1">
                <a:ea typeface="+mn-lt"/>
                <a:cs typeface="+mn-lt"/>
              </a:rPr>
              <a:t>đáp</a:t>
            </a:r>
            <a:r>
              <a:rPr lang="en-US">
                <a:ea typeface="+mn-lt"/>
                <a:cs typeface="+mn-lt"/>
              </a:rPr>
              <a:t> </a:t>
            </a:r>
            <a:r>
              <a:rPr lang="en-US" err="1">
                <a:ea typeface="+mn-lt"/>
                <a:cs typeface="+mn-lt"/>
              </a:rPr>
              <a:t>ứng</a:t>
            </a:r>
            <a:r>
              <a:rPr lang="en-US">
                <a:ea typeface="+mn-lt"/>
                <a:cs typeface="+mn-lt"/>
              </a:rPr>
              <a:t> Clean Function.</a:t>
            </a:r>
            <a:endParaRPr lang="en-US" err="1">
              <a:ea typeface="+mn-lt"/>
              <a:cs typeface="+mn-lt"/>
            </a:endParaRPr>
          </a:p>
          <a:p>
            <a:br>
              <a:rPr lang="en-US"/>
            </a:br>
            <a:r>
              <a:rPr lang="en-US" err="1">
                <a:cs typeface="Arial"/>
              </a:rPr>
              <a:t>Một</a:t>
            </a:r>
            <a:r>
              <a:rPr lang="en-US">
                <a:cs typeface="Arial"/>
              </a:rPr>
              <a:t> </a:t>
            </a:r>
            <a:r>
              <a:rPr lang="en-US" err="1">
                <a:cs typeface="Arial"/>
              </a:rPr>
              <a:t>số</a:t>
            </a:r>
            <a:r>
              <a:rPr lang="en-US">
                <a:cs typeface="Arial"/>
              </a:rPr>
              <a:t> </a:t>
            </a:r>
            <a:r>
              <a:rPr lang="en-US" err="1">
                <a:cs typeface="Arial"/>
              </a:rPr>
              <a:t>lỗi</a:t>
            </a:r>
            <a:r>
              <a:rPr lang="en-US">
                <a:cs typeface="Arial"/>
              </a:rPr>
              <a:t>:</a:t>
            </a:r>
          </a:p>
        </p:txBody>
      </p:sp>
      <p:sp>
        <p:nvSpPr>
          <p:cNvPr id="2" name="Hộp Văn bản 1">
            <a:extLst>
              <a:ext uri="{FF2B5EF4-FFF2-40B4-BE49-F238E27FC236}">
                <a16:creationId xmlns:a16="http://schemas.microsoft.com/office/drawing/2014/main" id="{9DAE0C8E-2B28-4BD8-BC19-C62B9429DDB0}"/>
              </a:ext>
            </a:extLst>
          </p:cNvPr>
          <p:cNvSpPr txBox="1"/>
          <p:nvPr/>
        </p:nvSpPr>
        <p:spPr>
          <a:xfrm>
            <a:off x="764005" y="5235742"/>
            <a:ext cx="990198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err="1">
                <a:latin typeface="Arial"/>
                <a:cs typeface="Arial"/>
              </a:rPr>
              <a:t>Ngoài</a:t>
            </a:r>
            <a:r>
              <a:rPr lang="vi-VN">
                <a:latin typeface="Arial"/>
                <a:cs typeface="Arial"/>
              </a:rPr>
              <a:t> ra, </a:t>
            </a:r>
            <a:r>
              <a:rPr lang="vi-VN" err="1">
                <a:latin typeface="Arial"/>
                <a:cs typeface="Arial"/>
              </a:rPr>
              <a:t>còn</a:t>
            </a:r>
            <a:r>
              <a:rPr lang="vi-VN">
                <a:latin typeface="Arial"/>
                <a:cs typeface="Arial"/>
              </a:rPr>
              <a:t> 1 </a:t>
            </a:r>
            <a:r>
              <a:rPr lang="vi-VN" err="1">
                <a:latin typeface="Arial"/>
                <a:cs typeface="Arial"/>
              </a:rPr>
              <a:t>số</a:t>
            </a:r>
            <a:r>
              <a:rPr lang="vi-VN">
                <a:latin typeface="Arial"/>
                <a:cs typeface="Arial"/>
              </a:rPr>
              <a:t> </a:t>
            </a:r>
            <a:r>
              <a:rPr lang="vi-VN" err="1">
                <a:latin typeface="Arial"/>
                <a:cs typeface="Arial"/>
              </a:rPr>
              <a:t>lỗi</a:t>
            </a:r>
            <a:r>
              <a:rPr lang="vi-VN">
                <a:latin typeface="Arial"/>
                <a:cs typeface="Arial"/>
              </a:rPr>
              <a:t> </a:t>
            </a:r>
            <a:r>
              <a:rPr lang="vi-VN" err="1">
                <a:latin typeface="Arial"/>
                <a:cs typeface="Arial"/>
              </a:rPr>
              <a:t>khác</a:t>
            </a:r>
            <a:r>
              <a:rPr lang="vi-VN">
                <a:latin typeface="Arial"/>
                <a:cs typeface="Arial"/>
              </a:rPr>
              <a:t> như </a:t>
            </a:r>
            <a:r>
              <a:rPr lang="vi-VN" err="1">
                <a:latin typeface="Arial"/>
                <a:cs typeface="Arial"/>
              </a:rPr>
              <a:t>là</a:t>
            </a:r>
            <a:r>
              <a:rPr lang="vi-VN">
                <a:latin typeface="Arial"/>
                <a:cs typeface="Arial"/>
              </a:rPr>
              <a:t> nên khai </a:t>
            </a:r>
            <a:r>
              <a:rPr lang="vi-VN" err="1">
                <a:latin typeface="Arial"/>
                <a:cs typeface="Arial"/>
              </a:rPr>
              <a:t>báo</a:t>
            </a:r>
            <a:r>
              <a:rPr lang="vi-VN">
                <a:latin typeface="Arial"/>
                <a:cs typeface="Arial"/>
              </a:rPr>
              <a:t> 1 </a:t>
            </a:r>
            <a:r>
              <a:rPr lang="vi-VN" err="1">
                <a:latin typeface="Arial"/>
                <a:cs typeface="Arial"/>
              </a:rPr>
              <a:t>số</a:t>
            </a:r>
            <a:r>
              <a:rPr lang="vi-VN">
                <a:latin typeface="Arial"/>
                <a:cs typeface="Arial"/>
              </a:rPr>
              <a:t> </a:t>
            </a:r>
            <a:r>
              <a:rPr lang="vi-VN" err="1">
                <a:latin typeface="Arial"/>
                <a:cs typeface="Arial"/>
              </a:rPr>
              <a:t>biến</a:t>
            </a:r>
            <a:r>
              <a:rPr lang="vi-VN">
                <a:latin typeface="Arial"/>
                <a:cs typeface="Arial"/>
              </a:rPr>
              <a:t> </a:t>
            </a:r>
            <a:r>
              <a:rPr lang="vi-VN" err="1">
                <a:latin typeface="Arial"/>
                <a:cs typeface="Arial"/>
              </a:rPr>
              <a:t>là</a:t>
            </a:r>
            <a:r>
              <a:rPr lang="vi-VN">
                <a:latin typeface="Arial"/>
                <a:cs typeface="Arial"/>
              </a:rPr>
              <a:t> </a:t>
            </a:r>
            <a:r>
              <a:rPr lang="vi-VN" err="1">
                <a:latin typeface="Arial"/>
                <a:cs typeface="Arial"/>
              </a:rPr>
              <a:t>hằng</a:t>
            </a:r>
            <a:r>
              <a:rPr lang="vi-VN">
                <a:latin typeface="Arial"/>
                <a:cs typeface="Arial"/>
              </a:rPr>
              <a:t> </a:t>
            </a:r>
            <a:r>
              <a:rPr lang="vi-VN" err="1">
                <a:latin typeface="Arial"/>
                <a:cs typeface="Arial"/>
              </a:rPr>
              <a:t>để</a:t>
            </a:r>
            <a:r>
              <a:rPr lang="vi-VN">
                <a:latin typeface="Arial"/>
                <a:cs typeface="Arial"/>
              </a:rPr>
              <a:t> </a:t>
            </a:r>
            <a:r>
              <a:rPr lang="vi-VN" err="1">
                <a:latin typeface="Arial"/>
                <a:cs typeface="Arial"/>
              </a:rPr>
              <a:t>tiện</a:t>
            </a:r>
            <a:r>
              <a:rPr lang="vi-VN">
                <a:latin typeface="Arial"/>
                <a:cs typeface="Arial"/>
              </a:rPr>
              <a:t> cho </a:t>
            </a:r>
            <a:r>
              <a:rPr lang="vi-VN" err="1">
                <a:latin typeface="Arial"/>
                <a:cs typeface="Arial"/>
              </a:rPr>
              <a:t>việc</a:t>
            </a:r>
            <a:r>
              <a:rPr lang="vi-VN">
                <a:latin typeface="Arial"/>
                <a:cs typeface="Arial"/>
              </a:rPr>
              <a:t> </a:t>
            </a:r>
            <a:r>
              <a:rPr lang="vi-VN" err="1">
                <a:latin typeface="Arial"/>
                <a:cs typeface="Arial"/>
              </a:rPr>
              <a:t>sử</a:t>
            </a:r>
            <a:r>
              <a:rPr lang="vi-VN">
                <a:latin typeface="Arial"/>
                <a:cs typeface="Arial"/>
              </a:rPr>
              <a:t> </a:t>
            </a:r>
            <a:r>
              <a:rPr lang="vi-VN" err="1">
                <a:latin typeface="Arial"/>
                <a:cs typeface="Arial"/>
              </a:rPr>
              <a:t>dụng</a:t>
            </a:r>
            <a:r>
              <a:rPr lang="vi-VN">
                <a:latin typeface="Arial"/>
                <a:cs typeface="Arial"/>
              </a:rPr>
              <a:t> </a:t>
            </a:r>
            <a:r>
              <a:rPr lang="vi-VN" err="1">
                <a:latin typeface="Arial"/>
                <a:cs typeface="Arial"/>
              </a:rPr>
              <a:t>và</a:t>
            </a:r>
            <a:r>
              <a:rPr lang="vi-VN">
                <a:latin typeface="Arial"/>
                <a:cs typeface="Arial"/>
              </a:rPr>
              <a:t> </a:t>
            </a:r>
            <a:r>
              <a:rPr lang="vi-VN" err="1">
                <a:latin typeface="Arial"/>
                <a:cs typeface="Arial"/>
              </a:rPr>
              <a:t>sửa</a:t>
            </a:r>
            <a:r>
              <a:rPr lang="vi-VN">
                <a:latin typeface="Arial"/>
                <a:cs typeface="Arial"/>
              </a:rPr>
              <a:t> </a:t>
            </a:r>
            <a:r>
              <a:rPr lang="vi-VN" err="1">
                <a:latin typeface="Arial"/>
                <a:cs typeface="Arial"/>
              </a:rPr>
              <a:t>đổi</a:t>
            </a:r>
            <a:r>
              <a:rPr lang="vi-VN">
                <a:latin typeface="Arial"/>
                <a:cs typeface="Arial"/>
              </a:rPr>
              <a:t> </a:t>
            </a:r>
            <a:r>
              <a:rPr lang="vi-VN" err="1">
                <a:latin typeface="Arial"/>
                <a:cs typeface="Arial"/>
              </a:rPr>
              <a:t>code</a:t>
            </a:r>
            <a:r>
              <a:rPr lang="vi-VN">
                <a:latin typeface="Arial"/>
                <a:cs typeface="Arial"/>
              </a:rPr>
              <a:t>, </a:t>
            </a:r>
            <a:r>
              <a:rPr lang="vi-VN" err="1">
                <a:latin typeface="Arial"/>
                <a:cs typeface="Arial"/>
              </a:rPr>
              <a:t>kết</a:t>
            </a:r>
            <a:r>
              <a:rPr lang="vi-VN">
                <a:latin typeface="Arial"/>
                <a:cs typeface="Arial"/>
              </a:rPr>
              <a:t> </a:t>
            </a:r>
            <a:r>
              <a:rPr lang="vi-VN" err="1">
                <a:latin typeface="Arial"/>
                <a:cs typeface="Arial"/>
              </a:rPr>
              <a:t>hợp</a:t>
            </a:r>
            <a:r>
              <a:rPr lang="vi-VN">
                <a:latin typeface="Arial"/>
                <a:cs typeface="Arial"/>
              </a:rPr>
              <a:t> 1 </a:t>
            </a:r>
            <a:r>
              <a:rPr lang="vi-VN" err="1">
                <a:latin typeface="Arial"/>
                <a:cs typeface="Arial"/>
              </a:rPr>
              <a:t>số</a:t>
            </a:r>
            <a:r>
              <a:rPr lang="vi-VN">
                <a:latin typeface="Arial"/>
                <a:cs typeface="Arial"/>
              </a:rPr>
              <a:t> câu </a:t>
            </a:r>
            <a:r>
              <a:rPr lang="vi-VN" err="1">
                <a:latin typeface="Arial"/>
                <a:cs typeface="Arial"/>
              </a:rPr>
              <a:t>lệnh</a:t>
            </a:r>
            <a:r>
              <a:rPr lang="vi-VN">
                <a:latin typeface="Arial"/>
                <a:cs typeface="Arial"/>
              </a:rPr>
              <a:t> </a:t>
            </a:r>
            <a:r>
              <a:rPr lang="vi-VN" err="1">
                <a:latin typeface="Arial"/>
                <a:cs typeface="Arial"/>
              </a:rPr>
              <a:t>điều</a:t>
            </a:r>
            <a:r>
              <a:rPr lang="vi-VN">
                <a:latin typeface="Arial"/>
                <a:cs typeface="Arial"/>
              </a:rPr>
              <a:t> </a:t>
            </a:r>
            <a:r>
              <a:rPr lang="vi-VN" err="1">
                <a:latin typeface="Arial"/>
                <a:cs typeface="Arial"/>
              </a:rPr>
              <a:t>kiện</a:t>
            </a:r>
            <a:r>
              <a:rPr lang="vi-VN">
                <a:latin typeface="Arial"/>
                <a:cs typeface="Arial"/>
              </a:rPr>
              <a:t> </a:t>
            </a:r>
            <a:r>
              <a:rPr lang="vi-VN" err="1">
                <a:latin typeface="Arial"/>
                <a:cs typeface="Arial"/>
              </a:rPr>
              <a:t>để</a:t>
            </a:r>
            <a:r>
              <a:rPr lang="vi-VN">
                <a:latin typeface="Arial"/>
                <a:cs typeface="Arial"/>
              </a:rPr>
              <a:t> </a:t>
            </a:r>
            <a:r>
              <a:rPr lang="vi-VN" err="1">
                <a:latin typeface="Arial"/>
                <a:cs typeface="Arial"/>
              </a:rPr>
              <a:t>code</a:t>
            </a:r>
            <a:r>
              <a:rPr lang="vi-VN">
                <a:latin typeface="Arial"/>
                <a:cs typeface="Arial"/>
              </a:rPr>
              <a:t> </a:t>
            </a:r>
            <a:r>
              <a:rPr lang="vi-VN" err="1">
                <a:latin typeface="Arial"/>
                <a:cs typeface="Arial"/>
              </a:rPr>
              <a:t>ngắn</a:t>
            </a:r>
            <a:r>
              <a:rPr lang="vi-VN">
                <a:latin typeface="Arial"/>
                <a:cs typeface="Arial"/>
              </a:rPr>
              <a:t> </a:t>
            </a:r>
            <a:r>
              <a:rPr lang="vi-VN" err="1">
                <a:latin typeface="Arial"/>
                <a:cs typeface="Arial"/>
              </a:rPr>
              <a:t>ngọn</a:t>
            </a:r>
            <a:r>
              <a:rPr lang="vi-VN">
                <a:latin typeface="Arial"/>
                <a:cs typeface="Arial"/>
              </a:rPr>
              <a:t> hơn </a:t>
            </a:r>
            <a:r>
              <a:rPr lang="vi-VN" err="1">
                <a:latin typeface="Arial"/>
                <a:cs typeface="Arial"/>
              </a:rPr>
              <a:t>thì</a:t>
            </a:r>
            <a:r>
              <a:rPr lang="vi-VN">
                <a:latin typeface="Arial"/>
                <a:cs typeface="Arial"/>
              </a:rPr>
              <a:t> em </a:t>
            </a:r>
            <a:r>
              <a:rPr lang="vi-VN" err="1">
                <a:latin typeface="Arial"/>
                <a:cs typeface="Arial"/>
              </a:rPr>
              <a:t>đã</a:t>
            </a:r>
            <a:r>
              <a:rPr lang="vi-VN">
                <a:latin typeface="Arial"/>
                <a:cs typeface="Arial"/>
              </a:rPr>
              <a:t> </a:t>
            </a:r>
            <a:r>
              <a:rPr lang="vi-VN" err="1">
                <a:latin typeface="Arial"/>
                <a:cs typeface="Arial"/>
              </a:rPr>
              <a:t>trình</a:t>
            </a:r>
            <a:r>
              <a:rPr lang="vi-VN">
                <a:latin typeface="Arial"/>
                <a:cs typeface="Arial"/>
              </a:rPr>
              <a:t> </a:t>
            </a:r>
            <a:r>
              <a:rPr lang="vi-VN" err="1">
                <a:latin typeface="Arial"/>
                <a:cs typeface="Arial"/>
              </a:rPr>
              <a:t>bày</a:t>
            </a:r>
            <a:r>
              <a:rPr lang="vi-VN">
                <a:latin typeface="Arial"/>
                <a:cs typeface="Arial"/>
              </a:rPr>
              <a:t> ở trong </a:t>
            </a:r>
            <a:r>
              <a:rPr lang="vi-VN" err="1">
                <a:latin typeface="Arial"/>
                <a:cs typeface="Arial"/>
              </a:rPr>
              <a:t>báo</a:t>
            </a:r>
            <a:r>
              <a:rPr lang="vi-VN">
                <a:latin typeface="Arial"/>
                <a:cs typeface="Arial"/>
              </a:rPr>
              <a:t> </a:t>
            </a:r>
            <a:r>
              <a:rPr lang="vi-VN" err="1">
                <a:latin typeface="Arial"/>
                <a:cs typeface="Arial"/>
              </a:rPr>
              <a:t>cáo</a:t>
            </a:r>
            <a:r>
              <a:rPr lang="vi-VN">
                <a:latin typeface="Arial"/>
                <a:cs typeface="Arial"/>
              </a:rPr>
              <a:t>.</a:t>
            </a:r>
          </a:p>
        </p:txBody>
      </p:sp>
    </p:spTree>
    <p:extLst>
      <p:ext uri="{BB962C8B-B14F-4D97-AF65-F5344CB8AC3E}">
        <p14:creationId xmlns:p14="http://schemas.microsoft.com/office/powerpoint/2010/main" val="1542117486"/>
      </p:ext>
    </p:extLst>
  </p:cSld>
  <p:clrMapOvr>
    <a:masterClrMapping/>
  </p:clrMapOvr>
  <p:transition>
    <p:push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p:nvPr/>
        </p:nvSpPr>
        <p:spPr>
          <a:xfrm>
            <a:off x="626400" y="-245160"/>
            <a:ext cx="10701600" cy="1325200"/>
          </a:xfrm>
          <a:prstGeom prst="rect">
            <a:avLst/>
          </a:prstGeom>
          <a:noFill/>
          <a:ln>
            <a:noFill/>
          </a:ln>
        </p:spPr>
        <p:txBody>
          <a:bodyPr spcFirstLastPara="1" wrap="square" lIns="121900" tIns="60933" rIns="121900" bIns="60933" anchor="ctr" anchorCtr="0">
            <a:noAutofit/>
          </a:bodyPr>
          <a:lstStyle/>
          <a:p>
            <a:pPr>
              <a:lnSpc>
                <a:spcPct val="90000"/>
              </a:lnSpc>
            </a:pPr>
            <a:r>
              <a:rPr lang="vi" sz="4800" b="1" dirty="0">
                <a:solidFill>
                  <a:srgbClr val="FFFFFF"/>
                </a:solidFill>
                <a:latin typeface="Calibri"/>
                <a:ea typeface="Calibri"/>
                <a:cs typeface="Calibri"/>
              </a:rPr>
              <a:t>2.4.</a:t>
            </a:r>
            <a:r>
              <a:rPr lang="en-US" sz="4800" b="1" dirty="0">
                <a:solidFill>
                  <a:srgbClr val="FFFFFF"/>
                </a:solidFill>
                <a:latin typeface="Calibri"/>
                <a:ea typeface="Calibri"/>
                <a:cs typeface="Calibri"/>
              </a:rPr>
              <a:t>2</a:t>
            </a:r>
            <a:r>
              <a:rPr lang="vi" sz="4800" b="1" dirty="0">
                <a:solidFill>
                  <a:srgbClr val="FFFFFF"/>
                </a:solidFill>
                <a:latin typeface="Calibri"/>
                <a:ea typeface="Calibri"/>
                <a:cs typeface="Calibri"/>
              </a:rPr>
              <a:t> Clear Name</a:t>
            </a:r>
          </a:p>
        </p:txBody>
      </p:sp>
      <p:graphicFrame>
        <p:nvGraphicFramePr>
          <p:cNvPr id="3" name="Table 2">
            <a:extLst>
              <a:ext uri="{FF2B5EF4-FFF2-40B4-BE49-F238E27FC236}">
                <a16:creationId xmlns:a16="http://schemas.microsoft.com/office/drawing/2014/main" id="{70DD901D-AD73-4D59-953C-84840FD31AA2}"/>
              </a:ext>
            </a:extLst>
          </p:cNvPr>
          <p:cNvGraphicFramePr>
            <a:graphicFrameLocks noGrp="1"/>
          </p:cNvGraphicFramePr>
          <p:nvPr>
            <p:extLst>
              <p:ext uri="{D42A27DB-BD31-4B8C-83A1-F6EECF244321}">
                <p14:modId xmlns:p14="http://schemas.microsoft.com/office/powerpoint/2010/main" val="2086174498"/>
              </p:ext>
            </p:extLst>
          </p:nvPr>
        </p:nvGraphicFramePr>
        <p:xfrm>
          <a:off x="1332775" y="2947869"/>
          <a:ext cx="9434306" cy="1574800"/>
        </p:xfrm>
        <a:graphic>
          <a:graphicData uri="http://schemas.openxmlformats.org/drawingml/2006/table">
            <a:tbl>
              <a:tblPr firstRow="1" bandRow="1">
                <a:tableStyleId>{5C22544A-7EE6-4342-B048-85BDC9FD1C3A}</a:tableStyleId>
              </a:tblPr>
              <a:tblGrid>
                <a:gridCol w="351455">
                  <a:extLst>
                    <a:ext uri="{9D8B030D-6E8A-4147-A177-3AD203B41FA5}">
                      <a16:colId xmlns:a16="http://schemas.microsoft.com/office/drawing/2014/main" val="2486837849"/>
                    </a:ext>
                  </a:extLst>
                </a:gridCol>
                <a:gridCol w="2261419">
                  <a:extLst>
                    <a:ext uri="{9D8B030D-6E8A-4147-A177-3AD203B41FA5}">
                      <a16:colId xmlns:a16="http://schemas.microsoft.com/office/drawing/2014/main" val="2660493833"/>
                    </a:ext>
                  </a:extLst>
                </a:gridCol>
                <a:gridCol w="3404173">
                  <a:extLst>
                    <a:ext uri="{9D8B030D-6E8A-4147-A177-3AD203B41FA5}">
                      <a16:colId xmlns:a16="http://schemas.microsoft.com/office/drawing/2014/main" val="3789375472"/>
                    </a:ext>
                  </a:extLst>
                </a:gridCol>
                <a:gridCol w="3417259">
                  <a:extLst>
                    <a:ext uri="{9D8B030D-6E8A-4147-A177-3AD203B41FA5}">
                      <a16:colId xmlns:a16="http://schemas.microsoft.com/office/drawing/2014/main" val="3693855668"/>
                    </a:ext>
                  </a:extLst>
                </a:gridCol>
              </a:tblGrid>
              <a:tr h="0">
                <a:tc>
                  <a:txBody>
                    <a:bodyPr/>
                    <a:lstStyle/>
                    <a:p>
                      <a:pPr algn="ctr" rtl="0" fontAlgn="t">
                        <a:spcBef>
                          <a:spcPts val="0"/>
                        </a:spcBef>
                        <a:spcAft>
                          <a:spcPts val="0"/>
                        </a:spcAft>
                      </a:pPr>
                      <a:r>
                        <a:rPr lang="en-US" sz="1400">
                          <a:effectLst/>
                        </a:rPr>
                        <a:t>#</a:t>
                      </a:r>
                    </a:p>
                  </a:txBody>
                  <a:tcPr marL="63500" marR="63500" marT="63500" marB="63500"/>
                </a:tc>
                <a:tc>
                  <a:txBody>
                    <a:bodyPr/>
                    <a:lstStyle/>
                    <a:p>
                      <a:pPr algn="ctr" rtl="0" fontAlgn="t">
                        <a:spcBef>
                          <a:spcPts val="0"/>
                        </a:spcBef>
                        <a:spcAft>
                          <a:spcPts val="0"/>
                        </a:spcAft>
                      </a:pPr>
                      <a:r>
                        <a:rPr lang="en-US" sz="1400">
                          <a:effectLst/>
                        </a:rPr>
                        <a:t>Module</a:t>
                      </a:r>
                    </a:p>
                  </a:txBody>
                  <a:tcPr marL="63500" marR="63500" marT="63500" marB="63500"/>
                </a:tc>
                <a:tc>
                  <a:txBody>
                    <a:bodyPr/>
                    <a:lstStyle/>
                    <a:p>
                      <a:pPr algn="ctr" rtl="0" fontAlgn="t">
                        <a:spcBef>
                          <a:spcPts val="0"/>
                        </a:spcBef>
                        <a:spcAft>
                          <a:spcPts val="0"/>
                        </a:spcAft>
                      </a:pPr>
                      <a:r>
                        <a:rPr lang="en-US" sz="1400">
                          <a:effectLst/>
                        </a:rPr>
                        <a:t>Mô </a:t>
                      </a:r>
                      <a:r>
                        <a:rPr lang="en-US" sz="1400" err="1">
                          <a:effectLst/>
                        </a:rPr>
                        <a:t>tả</a:t>
                      </a:r>
                      <a:r>
                        <a:rPr lang="en-US" sz="1400">
                          <a:effectLst/>
                        </a:rPr>
                        <a:t> </a:t>
                      </a:r>
                    </a:p>
                  </a:txBody>
                  <a:tcPr marL="63500" marR="63500" marT="63500" marB="63500"/>
                </a:tc>
                <a:tc>
                  <a:txBody>
                    <a:bodyPr/>
                    <a:lstStyle/>
                    <a:p>
                      <a:pPr algn="ctr" rtl="0" fontAlgn="t">
                        <a:spcBef>
                          <a:spcPts val="0"/>
                        </a:spcBef>
                        <a:spcAft>
                          <a:spcPts val="0"/>
                        </a:spcAft>
                      </a:pPr>
                      <a:r>
                        <a:rPr lang="en-US" sz="1400">
                          <a:effectLst/>
                        </a:rPr>
                        <a:t>Lý do</a:t>
                      </a:r>
                    </a:p>
                  </a:txBody>
                  <a:tcPr marL="63500" marR="63500" marT="63500" marB="63500"/>
                </a:tc>
                <a:extLst>
                  <a:ext uri="{0D108BD9-81ED-4DB2-BD59-A6C34878D82A}">
                    <a16:rowId xmlns:a16="http://schemas.microsoft.com/office/drawing/2014/main" val="2610939905"/>
                  </a:ext>
                </a:extLst>
              </a:tr>
              <a:tr h="0">
                <a:tc>
                  <a:txBody>
                    <a:bodyPr/>
                    <a:lstStyle/>
                    <a:p>
                      <a:pPr algn="ctr" rtl="0" fontAlgn="t">
                        <a:spcBef>
                          <a:spcPts val="0"/>
                        </a:spcBef>
                        <a:spcAft>
                          <a:spcPts val="0"/>
                        </a:spcAft>
                      </a:pPr>
                      <a:r>
                        <a:rPr lang="en-US" sz="1400">
                          <a:effectLst/>
                        </a:rPr>
                        <a:t>1</a:t>
                      </a:r>
                    </a:p>
                  </a:txBody>
                  <a:tcPr marL="63500" marR="63500" marT="63500" marB="63500"/>
                </a:tc>
                <a:tc>
                  <a:txBody>
                    <a:bodyPr/>
                    <a:lstStyle/>
                    <a:p>
                      <a:pPr rtl="0" fontAlgn="t">
                        <a:spcBef>
                          <a:spcPts val="0"/>
                        </a:spcBef>
                        <a:spcAft>
                          <a:spcPts val="0"/>
                        </a:spcAft>
                      </a:pPr>
                      <a:r>
                        <a:rPr lang="en-US" sz="1400" err="1">
                          <a:effectLst/>
                        </a:rPr>
                        <a:t>entity.cart.Cart</a:t>
                      </a:r>
                      <a:endParaRPr lang="en-US" sz="1400">
                        <a:effectLst/>
                      </a:endParaRPr>
                    </a:p>
                  </a:txBody>
                  <a:tcPr marL="63500" marR="63500" marT="63500" marB="63500"/>
                </a:tc>
                <a:tc>
                  <a:txBody>
                    <a:bodyPr/>
                    <a:lstStyle/>
                    <a:p>
                      <a:pPr rtl="0" fontAlgn="t">
                        <a:spcBef>
                          <a:spcPts val="0"/>
                        </a:spcBef>
                        <a:spcAft>
                          <a:spcPts val="0"/>
                        </a:spcAft>
                      </a:pPr>
                      <a:r>
                        <a:rPr lang="en-US" sz="1400">
                          <a:effectLst/>
                        </a:rPr>
                        <a:t>private List&lt;</a:t>
                      </a:r>
                      <a:r>
                        <a:rPr lang="en-US" sz="1400" err="1">
                          <a:effectLst/>
                        </a:rPr>
                        <a:t>CartItem</a:t>
                      </a:r>
                      <a:r>
                        <a:rPr lang="en-US" sz="1400">
                          <a:effectLst/>
                        </a:rPr>
                        <a:t>&gt; </a:t>
                      </a:r>
                      <a:r>
                        <a:rPr lang="en-US" sz="1400" err="1">
                          <a:effectLst/>
                        </a:rPr>
                        <a:t>lstCartItem</a:t>
                      </a:r>
                      <a:endParaRPr lang="en-US" sz="1400">
                        <a:effectLst/>
                      </a:endParaRPr>
                    </a:p>
                  </a:txBody>
                  <a:tcPr marL="63500" marR="63500" marT="63500" marB="63500"/>
                </a:tc>
                <a:tc>
                  <a:txBody>
                    <a:bodyPr/>
                    <a:lstStyle/>
                    <a:p>
                      <a:pPr rtl="0" fontAlgn="t">
                        <a:spcBef>
                          <a:spcPts val="0"/>
                        </a:spcBef>
                        <a:spcAft>
                          <a:spcPts val="0"/>
                        </a:spcAft>
                      </a:pPr>
                      <a:r>
                        <a:rPr lang="en-US" sz="1400" err="1">
                          <a:effectLst/>
                        </a:rPr>
                        <a:t>Nên</a:t>
                      </a:r>
                      <a:r>
                        <a:rPr lang="en-US" sz="1400">
                          <a:effectLst/>
                        </a:rPr>
                        <a:t> </a:t>
                      </a:r>
                      <a:r>
                        <a:rPr lang="en-US" sz="1400" err="1">
                          <a:effectLst/>
                        </a:rPr>
                        <a:t>để</a:t>
                      </a:r>
                      <a:r>
                        <a:rPr lang="en-US" sz="1400">
                          <a:effectLst/>
                        </a:rPr>
                        <a:t> </a:t>
                      </a:r>
                      <a:r>
                        <a:rPr lang="en-US" sz="1400" err="1">
                          <a:effectLst/>
                        </a:rPr>
                        <a:t>là</a:t>
                      </a:r>
                      <a:r>
                        <a:rPr lang="en-US" sz="1400">
                          <a:effectLst/>
                        </a:rPr>
                        <a:t> </a:t>
                      </a:r>
                      <a:r>
                        <a:rPr lang="en-US" sz="1400" err="1">
                          <a:effectLst/>
                        </a:rPr>
                        <a:t>listCartItem</a:t>
                      </a:r>
                      <a:endParaRPr lang="en-US" sz="1400">
                        <a:effectLst/>
                      </a:endParaRPr>
                    </a:p>
                  </a:txBody>
                  <a:tcPr marL="63500" marR="63500" marT="63500" marB="63500"/>
                </a:tc>
                <a:extLst>
                  <a:ext uri="{0D108BD9-81ED-4DB2-BD59-A6C34878D82A}">
                    <a16:rowId xmlns:a16="http://schemas.microsoft.com/office/drawing/2014/main" val="3890493280"/>
                  </a:ext>
                </a:extLst>
              </a:tr>
              <a:tr h="0">
                <a:tc>
                  <a:txBody>
                    <a:bodyPr/>
                    <a:lstStyle/>
                    <a:p>
                      <a:pPr algn="ctr" rtl="0" fontAlgn="t">
                        <a:spcBef>
                          <a:spcPts val="0"/>
                        </a:spcBef>
                        <a:spcAft>
                          <a:spcPts val="0"/>
                        </a:spcAft>
                      </a:pPr>
                      <a:r>
                        <a:rPr lang="en-US" sz="1400">
                          <a:effectLst/>
                        </a:rPr>
                        <a:t>2</a:t>
                      </a:r>
                    </a:p>
                  </a:txBody>
                  <a:tcPr marL="63500" marR="63500" marT="63500" marB="63500"/>
                </a:tc>
                <a:tc>
                  <a:txBody>
                    <a:bodyPr/>
                    <a:lstStyle/>
                    <a:p>
                      <a:pPr rtl="0" fontAlgn="t">
                        <a:spcBef>
                          <a:spcPts val="0"/>
                        </a:spcBef>
                        <a:spcAft>
                          <a:spcPts val="0"/>
                        </a:spcAft>
                      </a:pPr>
                      <a:r>
                        <a:rPr lang="en-US" sz="1400" err="1">
                          <a:effectLst/>
                        </a:rPr>
                        <a:t>entity.media.Media</a:t>
                      </a:r>
                      <a:endParaRPr lang="en-US" sz="1400">
                        <a:effectLst/>
                      </a:endParaRPr>
                    </a:p>
                  </a:txBody>
                  <a:tcPr marL="63500" marR="63500" marT="63500" marB="63500"/>
                </a:tc>
                <a:tc>
                  <a:txBody>
                    <a:bodyPr/>
                    <a:lstStyle/>
                    <a:p>
                      <a:pPr rtl="0" fontAlgn="t">
                        <a:spcBef>
                          <a:spcPts val="0"/>
                        </a:spcBef>
                        <a:spcAft>
                          <a:spcPts val="0"/>
                        </a:spcAft>
                      </a:pPr>
                      <a:r>
                        <a:rPr lang="en-US" sz="1400">
                          <a:effectLst/>
                        </a:rPr>
                        <a:t>protected Statement </a:t>
                      </a:r>
                      <a:r>
                        <a:rPr lang="en-US" sz="1400" err="1">
                          <a:effectLst/>
                        </a:rPr>
                        <a:t>stm</a:t>
                      </a:r>
                      <a:endParaRPr lang="en-US" sz="1400">
                        <a:effectLst/>
                      </a:endParaRPr>
                    </a:p>
                  </a:txBody>
                  <a:tcPr marL="63500" marR="63500" marT="63500" marB="63500"/>
                </a:tc>
                <a:tc>
                  <a:txBody>
                    <a:bodyPr/>
                    <a:lstStyle/>
                    <a:p>
                      <a:pPr rtl="0" fontAlgn="t">
                        <a:spcBef>
                          <a:spcPts val="0"/>
                        </a:spcBef>
                        <a:spcAft>
                          <a:spcPts val="0"/>
                        </a:spcAft>
                      </a:pPr>
                      <a:r>
                        <a:rPr lang="en-US" sz="1400" err="1">
                          <a:effectLst/>
                        </a:rPr>
                        <a:t>Tên</a:t>
                      </a:r>
                      <a:r>
                        <a:rPr lang="en-US" sz="1400">
                          <a:effectLst/>
                        </a:rPr>
                        <a:t> </a:t>
                      </a:r>
                      <a:r>
                        <a:rPr lang="en-US" sz="1400" err="1">
                          <a:effectLst/>
                        </a:rPr>
                        <a:t>biến</a:t>
                      </a:r>
                      <a:r>
                        <a:rPr lang="en-US" sz="1400">
                          <a:effectLst/>
                        </a:rPr>
                        <a:t> </a:t>
                      </a:r>
                      <a:r>
                        <a:rPr lang="en-US" sz="1400" err="1">
                          <a:effectLst/>
                        </a:rPr>
                        <a:t>nên</a:t>
                      </a:r>
                      <a:r>
                        <a:rPr lang="en-US" sz="1400">
                          <a:effectLst/>
                        </a:rPr>
                        <a:t> </a:t>
                      </a:r>
                      <a:r>
                        <a:rPr lang="en-US" sz="1400" err="1">
                          <a:effectLst/>
                        </a:rPr>
                        <a:t>là</a:t>
                      </a:r>
                      <a:r>
                        <a:rPr lang="en-US" sz="1400">
                          <a:effectLst/>
                        </a:rPr>
                        <a:t> statement</a:t>
                      </a:r>
                    </a:p>
                  </a:txBody>
                  <a:tcPr marL="63500" marR="63500" marT="63500" marB="63500"/>
                </a:tc>
                <a:extLst>
                  <a:ext uri="{0D108BD9-81ED-4DB2-BD59-A6C34878D82A}">
                    <a16:rowId xmlns:a16="http://schemas.microsoft.com/office/drawing/2014/main" val="534447981"/>
                  </a:ext>
                </a:extLst>
              </a:tr>
              <a:tr h="0">
                <a:tc>
                  <a:txBody>
                    <a:bodyPr/>
                    <a:lstStyle/>
                    <a:p>
                      <a:pPr algn="ctr" rtl="0" fontAlgn="t">
                        <a:spcBef>
                          <a:spcPts val="0"/>
                        </a:spcBef>
                        <a:spcAft>
                          <a:spcPts val="0"/>
                        </a:spcAft>
                      </a:pPr>
                      <a:r>
                        <a:rPr lang="en-US" sz="1400">
                          <a:effectLst/>
                        </a:rPr>
                        <a:t>3</a:t>
                      </a:r>
                    </a:p>
                  </a:txBody>
                  <a:tcPr marL="63500" marR="63500" marT="63500" marB="63500"/>
                </a:tc>
                <a:tc>
                  <a:txBody>
                    <a:bodyPr/>
                    <a:lstStyle/>
                    <a:p>
                      <a:pPr rtl="0" fontAlgn="t">
                        <a:spcBef>
                          <a:spcPts val="0"/>
                        </a:spcBef>
                        <a:spcAft>
                          <a:spcPts val="0"/>
                        </a:spcAft>
                      </a:pPr>
                      <a:r>
                        <a:rPr lang="en-US" sz="1400" err="1">
                          <a:effectLst/>
                        </a:rPr>
                        <a:t>subsystem.interbank.InterbankSubsystemController</a:t>
                      </a:r>
                      <a:endParaRPr lang="en-US" sz="1400">
                        <a:effectLst/>
                      </a:endParaRPr>
                    </a:p>
                  </a:txBody>
                  <a:tcPr marL="63500" marR="63500" marT="63500" marB="63500"/>
                </a:tc>
                <a:tc>
                  <a:txBody>
                    <a:bodyPr/>
                    <a:lstStyle/>
                    <a:p>
                      <a:pPr rtl="0" fontAlgn="t">
                        <a:spcBef>
                          <a:spcPts val="0"/>
                        </a:spcBef>
                        <a:spcAft>
                          <a:spcPts val="0"/>
                        </a:spcAft>
                      </a:pPr>
                      <a:r>
                        <a:rPr lang="en-US" sz="1400">
                          <a:effectLst/>
                        </a:rPr>
                        <a:t>private </a:t>
                      </a:r>
                      <a:r>
                        <a:rPr lang="en-US" sz="1400" err="1">
                          <a:effectLst/>
                        </a:rPr>
                        <a:t>InterbankSubsystemController</a:t>
                      </a:r>
                      <a:r>
                        <a:rPr lang="en-US" sz="1400">
                          <a:effectLst/>
                        </a:rPr>
                        <a:t> ctrl</a:t>
                      </a:r>
                    </a:p>
                  </a:txBody>
                  <a:tcPr marL="63500" marR="63500" marT="63500" marB="63500"/>
                </a:tc>
                <a:tc>
                  <a:txBody>
                    <a:bodyPr/>
                    <a:lstStyle/>
                    <a:p>
                      <a:pPr rtl="0" fontAlgn="t">
                        <a:spcBef>
                          <a:spcPts val="0"/>
                        </a:spcBef>
                        <a:spcAft>
                          <a:spcPts val="0"/>
                        </a:spcAft>
                      </a:pPr>
                      <a:r>
                        <a:rPr lang="vi-VN" sz="1400">
                          <a:effectLst/>
                        </a:rPr>
                        <a:t>Tên </a:t>
                      </a:r>
                      <a:r>
                        <a:rPr lang="vi-VN" sz="1400" err="1">
                          <a:effectLst/>
                        </a:rPr>
                        <a:t>biến</a:t>
                      </a:r>
                      <a:r>
                        <a:rPr lang="vi-VN" sz="1400">
                          <a:effectLst/>
                        </a:rPr>
                        <a:t>  </a:t>
                      </a:r>
                      <a:r>
                        <a:rPr lang="vi-VN" sz="1400" err="1">
                          <a:effectLst/>
                        </a:rPr>
                        <a:t>là</a:t>
                      </a:r>
                      <a:r>
                        <a:rPr lang="vi-VN" sz="1400">
                          <a:effectLst/>
                        </a:rPr>
                        <a:t> </a:t>
                      </a:r>
                      <a:r>
                        <a:rPr lang="vi-VN" sz="1400" err="1">
                          <a:effectLst/>
                        </a:rPr>
                        <a:t>controller</a:t>
                      </a:r>
                      <a:r>
                        <a:rPr lang="vi-VN" sz="1400">
                          <a:effectLst/>
                        </a:rPr>
                        <a:t> </a:t>
                      </a:r>
                      <a:r>
                        <a:rPr lang="vi-VN" sz="1400" err="1">
                          <a:effectLst/>
                        </a:rPr>
                        <a:t>sẽ</a:t>
                      </a:r>
                      <a:r>
                        <a:rPr lang="vi-VN" sz="1400">
                          <a:effectLst/>
                        </a:rPr>
                        <a:t> </a:t>
                      </a:r>
                      <a:r>
                        <a:rPr lang="vi-VN" sz="1400" err="1">
                          <a:effectLst/>
                        </a:rPr>
                        <a:t>dễ</a:t>
                      </a:r>
                      <a:r>
                        <a:rPr lang="vi-VN" sz="1400">
                          <a:effectLst/>
                        </a:rPr>
                        <a:t> </a:t>
                      </a:r>
                      <a:r>
                        <a:rPr lang="vi-VN" sz="1400" err="1">
                          <a:effectLst/>
                        </a:rPr>
                        <a:t>hiểu</a:t>
                      </a:r>
                      <a:r>
                        <a:rPr lang="vi-VN" sz="1400">
                          <a:effectLst/>
                        </a:rPr>
                        <a:t> hơn</a:t>
                      </a:r>
                    </a:p>
                  </a:txBody>
                  <a:tcPr marL="63500" marR="63500" marT="63500" marB="63500"/>
                </a:tc>
                <a:extLst>
                  <a:ext uri="{0D108BD9-81ED-4DB2-BD59-A6C34878D82A}">
                    <a16:rowId xmlns:a16="http://schemas.microsoft.com/office/drawing/2014/main" val="2226153831"/>
                  </a:ext>
                </a:extLst>
              </a:tr>
            </a:tbl>
          </a:graphicData>
        </a:graphic>
      </p:graphicFrame>
      <p:sp>
        <p:nvSpPr>
          <p:cNvPr id="4" name="TextBox 3">
            <a:extLst>
              <a:ext uri="{FF2B5EF4-FFF2-40B4-BE49-F238E27FC236}">
                <a16:creationId xmlns:a16="http://schemas.microsoft.com/office/drawing/2014/main" id="{6CAE5D0F-0CBA-4966-9B4F-6AC29989D2B4}"/>
              </a:ext>
            </a:extLst>
          </p:cNvPr>
          <p:cNvSpPr txBox="1"/>
          <p:nvPr/>
        </p:nvSpPr>
        <p:spPr>
          <a:xfrm>
            <a:off x="623047" y="1676400"/>
            <a:ext cx="1004943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ea typeface="+mn-lt"/>
                <a:cs typeface="+mn-lt"/>
              </a:rPr>
              <a:t>Về</a:t>
            </a:r>
            <a:r>
              <a:rPr lang="en-US">
                <a:ea typeface="+mn-lt"/>
                <a:cs typeface="+mn-lt"/>
              </a:rPr>
              <a:t> </a:t>
            </a:r>
            <a:r>
              <a:rPr lang="en-US" err="1">
                <a:ea typeface="+mn-lt"/>
                <a:cs typeface="+mn-lt"/>
              </a:rPr>
              <a:t>cơ</a:t>
            </a:r>
            <a:r>
              <a:rPr lang="en-US">
                <a:ea typeface="+mn-lt"/>
                <a:cs typeface="+mn-lt"/>
              </a:rPr>
              <a:t> </a:t>
            </a:r>
            <a:r>
              <a:rPr lang="en-US" err="1">
                <a:ea typeface="+mn-lt"/>
                <a:cs typeface="+mn-lt"/>
              </a:rPr>
              <a:t>bản</a:t>
            </a:r>
            <a:r>
              <a:rPr lang="en-US">
                <a:ea typeface="+mn-lt"/>
                <a:cs typeface="+mn-lt"/>
              </a:rPr>
              <a:t>, </a:t>
            </a:r>
            <a:r>
              <a:rPr lang="en-US" err="1">
                <a:ea typeface="+mn-lt"/>
                <a:cs typeface="+mn-lt"/>
              </a:rPr>
              <a:t>mã</a:t>
            </a:r>
            <a:r>
              <a:rPr lang="en-US">
                <a:ea typeface="+mn-lt"/>
                <a:cs typeface="+mn-lt"/>
              </a:rPr>
              <a:t> </a:t>
            </a:r>
            <a:r>
              <a:rPr lang="en-US" err="1">
                <a:ea typeface="+mn-lt"/>
                <a:cs typeface="+mn-lt"/>
              </a:rPr>
              <a:t>nguồn</a:t>
            </a:r>
            <a:r>
              <a:rPr lang="en-US">
                <a:ea typeface="+mn-lt"/>
                <a:cs typeface="+mn-lt"/>
              </a:rPr>
              <a:t> </a:t>
            </a:r>
            <a:r>
              <a:rPr lang="en-US" err="1">
                <a:ea typeface="+mn-lt"/>
                <a:cs typeface="+mn-lt"/>
              </a:rPr>
              <a:t>đã</a:t>
            </a:r>
            <a:r>
              <a:rPr lang="en-US">
                <a:ea typeface="+mn-lt"/>
                <a:cs typeface="+mn-lt"/>
              </a:rPr>
              <a:t> </a:t>
            </a:r>
            <a:r>
              <a:rPr lang="en-US" err="1">
                <a:ea typeface="+mn-lt"/>
                <a:cs typeface="+mn-lt"/>
              </a:rPr>
              <a:t>đáp</a:t>
            </a:r>
            <a:r>
              <a:rPr lang="en-US">
                <a:ea typeface="+mn-lt"/>
                <a:cs typeface="+mn-lt"/>
              </a:rPr>
              <a:t> </a:t>
            </a:r>
            <a:r>
              <a:rPr lang="en-US" err="1">
                <a:ea typeface="+mn-lt"/>
                <a:cs typeface="+mn-lt"/>
              </a:rPr>
              <a:t>ứng</a:t>
            </a:r>
            <a:r>
              <a:rPr lang="en-US">
                <a:ea typeface="+mn-lt"/>
                <a:cs typeface="+mn-lt"/>
              </a:rPr>
              <a:t> Clear Name.</a:t>
            </a:r>
            <a:endParaRPr lang="en-US" err="1">
              <a:ea typeface="+mn-lt"/>
              <a:cs typeface="+mn-lt"/>
            </a:endParaRPr>
          </a:p>
          <a:p>
            <a:br>
              <a:rPr lang="en-US"/>
            </a:br>
            <a:r>
              <a:rPr lang="en-US" err="1">
                <a:cs typeface="Arial"/>
              </a:rPr>
              <a:t>Một</a:t>
            </a:r>
            <a:r>
              <a:rPr lang="en-US">
                <a:cs typeface="Arial"/>
              </a:rPr>
              <a:t> </a:t>
            </a:r>
            <a:r>
              <a:rPr lang="en-US" err="1">
                <a:cs typeface="Arial"/>
              </a:rPr>
              <a:t>số</a:t>
            </a:r>
            <a:r>
              <a:rPr lang="en-US">
                <a:cs typeface="Arial"/>
              </a:rPr>
              <a:t> </a:t>
            </a:r>
            <a:r>
              <a:rPr lang="en-US" err="1">
                <a:cs typeface="Arial"/>
              </a:rPr>
              <a:t>lỗi</a:t>
            </a:r>
            <a:r>
              <a:rPr lang="en-US">
                <a:cs typeface="Arial"/>
              </a:rPr>
              <a:t>:</a:t>
            </a:r>
          </a:p>
        </p:txBody>
      </p:sp>
    </p:spTree>
    <p:extLst>
      <p:ext uri="{BB962C8B-B14F-4D97-AF65-F5344CB8AC3E}">
        <p14:creationId xmlns:p14="http://schemas.microsoft.com/office/powerpoint/2010/main" val="2088432972"/>
      </p:ext>
    </p:extLst>
  </p:cSld>
  <p:clrMapOvr>
    <a:masterClrMapping/>
  </p:clrMapOvr>
  <p:transition>
    <p:push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p:nvPr/>
        </p:nvSpPr>
        <p:spPr>
          <a:xfrm>
            <a:off x="626400" y="-245160"/>
            <a:ext cx="10701600" cy="1325200"/>
          </a:xfrm>
          <a:prstGeom prst="rect">
            <a:avLst/>
          </a:prstGeom>
          <a:noFill/>
          <a:ln>
            <a:noFill/>
          </a:ln>
        </p:spPr>
        <p:txBody>
          <a:bodyPr spcFirstLastPara="1" wrap="square" lIns="121900" tIns="60933" rIns="121900" bIns="60933" anchor="ctr" anchorCtr="0">
            <a:noAutofit/>
          </a:bodyPr>
          <a:lstStyle/>
          <a:p>
            <a:pPr>
              <a:lnSpc>
                <a:spcPct val="90000"/>
              </a:lnSpc>
            </a:pPr>
            <a:r>
              <a:rPr lang="vi" sz="4800" b="1">
                <a:solidFill>
                  <a:srgbClr val="FFFFFF"/>
                </a:solidFill>
                <a:latin typeface="Calibri"/>
                <a:ea typeface="Calibri"/>
                <a:cs typeface="Calibri"/>
              </a:rPr>
              <a:t>2.4.3 </a:t>
            </a:r>
            <a:r>
              <a:rPr lang="vi" sz="4800" b="1" err="1">
                <a:solidFill>
                  <a:srgbClr val="FFFFFF"/>
                </a:solidFill>
                <a:latin typeface="Calibri"/>
                <a:ea typeface="Calibri"/>
                <a:cs typeface="Calibri"/>
              </a:rPr>
              <a:t>Clean</a:t>
            </a:r>
            <a:r>
              <a:rPr lang="vi" sz="4800" b="1">
                <a:solidFill>
                  <a:srgbClr val="FFFFFF"/>
                </a:solidFill>
                <a:latin typeface="Calibri"/>
                <a:ea typeface="Calibri"/>
                <a:cs typeface="Calibri"/>
              </a:rPr>
              <a:t> </a:t>
            </a:r>
            <a:r>
              <a:rPr lang="vi" sz="4800" b="1" err="1">
                <a:solidFill>
                  <a:srgbClr val="FFFFFF"/>
                </a:solidFill>
                <a:latin typeface="Calibri"/>
                <a:ea typeface="Calibri"/>
                <a:cs typeface="Calibri"/>
              </a:rPr>
              <a:t>Class</a:t>
            </a:r>
          </a:p>
        </p:txBody>
      </p:sp>
      <p:graphicFrame>
        <p:nvGraphicFramePr>
          <p:cNvPr id="3" name="Table 2">
            <a:extLst>
              <a:ext uri="{FF2B5EF4-FFF2-40B4-BE49-F238E27FC236}">
                <a16:creationId xmlns:a16="http://schemas.microsoft.com/office/drawing/2014/main" id="{025EF1C4-FA5A-48E1-9BED-392310E849C5}"/>
              </a:ext>
            </a:extLst>
          </p:cNvPr>
          <p:cNvGraphicFramePr>
            <a:graphicFrameLocks noGrp="1"/>
          </p:cNvGraphicFramePr>
          <p:nvPr>
            <p:extLst>
              <p:ext uri="{D42A27DB-BD31-4B8C-83A1-F6EECF244321}">
                <p14:modId xmlns:p14="http://schemas.microsoft.com/office/powerpoint/2010/main" val="443005913"/>
              </p:ext>
            </p:extLst>
          </p:nvPr>
        </p:nvGraphicFramePr>
        <p:xfrm>
          <a:off x="1437967" y="2445773"/>
          <a:ext cx="9047333" cy="3068320"/>
        </p:xfrm>
        <a:graphic>
          <a:graphicData uri="http://schemas.openxmlformats.org/drawingml/2006/table">
            <a:tbl>
              <a:tblPr firstRow="1" bandRow="1">
                <a:tableStyleId>{5C22544A-7EE6-4342-B048-85BDC9FD1C3A}</a:tableStyleId>
              </a:tblPr>
              <a:tblGrid>
                <a:gridCol w="626806">
                  <a:extLst>
                    <a:ext uri="{9D8B030D-6E8A-4147-A177-3AD203B41FA5}">
                      <a16:colId xmlns:a16="http://schemas.microsoft.com/office/drawing/2014/main" val="1940791426"/>
                    </a:ext>
                  </a:extLst>
                </a:gridCol>
                <a:gridCol w="2605548">
                  <a:extLst>
                    <a:ext uri="{9D8B030D-6E8A-4147-A177-3AD203B41FA5}">
                      <a16:colId xmlns:a16="http://schemas.microsoft.com/office/drawing/2014/main" val="555145856"/>
                    </a:ext>
                  </a:extLst>
                </a:gridCol>
                <a:gridCol w="2765322">
                  <a:extLst>
                    <a:ext uri="{9D8B030D-6E8A-4147-A177-3AD203B41FA5}">
                      <a16:colId xmlns:a16="http://schemas.microsoft.com/office/drawing/2014/main" val="651739594"/>
                    </a:ext>
                  </a:extLst>
                </a:gridCol>
                <a:gridCol w="3049657">
                  <a:extLst>
                    <a:ext uri="{9D8B030D-6E8A-4147-A177-3AD203B41FA5}">
                      <a16:colId xmlns:a16="http://schemas.microsoft.com/office/drawing/2014/main" val="1957797909"/>
                    </a:ext>
                  </a:extLst>
                </a:gridCol>
              </a:tblGrid>
              <a:tr h="0">
                <a:tc>
                  <a:txBody>
                    <a:bodyPr/>
                    <a:lstStyle/>
                    <a:p>
                      <a:pPr algn="ctr" rtl="0" fontAlgn="t">
                        <a:spcBef>
                          <a:spcPts val="0"/>
                        </a:spcBef>
                        <a:spcAft>
                          <a:spcPts val="0"/>
                        </a:spcAft>
                      </a:pPr>
                      <a:r>
                        <a:rPr lang="en-US" sz="1400">
                          <a:effectLst/>
                        </a:rPr>
                        <a:t>#</a:t>
                      </a:r>
                    </a:p>
                  </a:txBody>
                  <a:tcPr marL="63500" marR="63500" marT="63500" marB="63500"/>
                </a:tc>
                <a:tc>
                  <a:txBody>
                    <a:bodyPr/>
                    <a:lstStyle/>
                    <a:p>
                      <a:pPr algn="ctr" rtl="0" fontAlgn="t">
                        <a:spcBef>
                          <a:spcPts val="0"/>
                        </a:spcBef>
                        <a:spcAft>
                          <a:spcPts val="0"/>
                        </a:spcAft>
                      </a:pPr>
                      <a:r>
                        <a:rPr lang="en-US" sz="1400">
                          <a:effectLst/>
                        </a:rPr>
                        <a:t>Module</a:t>
                      </a:r>
                    </a:p>
                  </a:txBody>
                  <a:tcPr marL="63500" marR="63500" marT="63500" marB="63500"/>
                </a:tc>
                <a:tc>
                  <a:txBody>
                    <a:bodyPr/>
                    <a:lstStyle/>
                    <a:p>
                      <a:pPr algn="ctr" rtl="0" fontAlgn="t">
                        <a:spcBef>
                          <a:spcPts val="0"/>
                        </a:spcBef>
                        <a:spcAft>
                          <a:spcPts val="0"/>
                        </a:spcAft>
                      </a:pPr>
                      <a:r>
                        <a:rPr lang="en-US" sz="1400">
                          <a:effectLst/>
                        </a:rPr>
                        <a:t>Mô </a:t>
                      </a:r>
                      <a:r>
                        <a:rPr lang="en-US" sz="1400" err="1">
                          <a:effectLst/>
                        </a:rPr>
                        <a:t>tả</a:t>
                      </a:r>
                      <a:r>
                        <a:rPr lang="en-US" sz="1400">
                          <a:effectLst/>
                        </a:rPr>
                        <a:t> </a:t>
                      </a:r>
                    </a:p>
                  </a:txBody>
                  <a:tcPr marL="63500" marR="63500" marT="63500" marB="63500"/>
                </a:tc>
                <a:tc>
                  <a:txBody>
                    <a:bodyPr/>
                    <a:lstStyle/>
                    <a:p>
                      <a:pPr algn="ctr" rtl="0" fontAlgn="t">
                        <a:spcBef>
                          <a:spcPts val="0"/>
                        </a:spcBef>
                        <a:spcAft>
                          <a:spcPts val="0"/>
                        </a:spcAft>
                      </a:pPr>
                      <a:r>
                        <a:rPr lang="en-US" sz="1400">
                          <a:effectLst/>
                        </a:rPr>
                        <a:t>Lý do</a:t>
                      </a:r>
                    </a:p>
                  </a:txBody>
                  <a:tcPr marL="63500" marR="63500" marT="63500" marB="63500"/>
                </a:tc>
                <a:extLst>
                  <a:ext uri="{0D108BD9-81ED-4DB2-BD59-A6C34878D82A}">
                    <a16:rowId xmlns:a16="http://schemas.microsoft.com/office/drawing/2014/main" val="1608345029"/>
                  </a:ext>
                </a:extLst>
              </a:tr>
              <a:tr h="0">
                <a:tc>
                  <a:txBody>
                    <a:bodyPr/>
                    <a:lstStyle/>
                    <a:p>
                      <a:pPr algn="ctr" rtl="0" fontAlgn="t">
                        <a:spcBef>
                          <a:spcPts val="0"/>
                        </a:spcBef>
                        <a:spcAft>
                          <a:spcPts val="0"/>
                        </a:spcAft>
                      </a:pPr>
                      <a:r>
                        <a:rPr lang="en-US" sz="1400">
                          <a:effectLst/>
                        </a:rPr>
                        <a:t>1</a:t>
                      </a:r>
                    </a:p>
                  </a:txBody>
                  <a:tcPr marL="63500" marR="63500" marT="63500" marB="63500"/>
                </a:tc>
                <a:tc>
                  <a:txBody>
                    <a:bodyPr/>
                    <a:lstStyle/>
                    <a:p>
                      <a:pPr rtl="0" fontAlgn="t">
                        <a:spcBef>
                          <a:spcPts val="0"/>
                        </a:spcBef>
                        <a:spcAft>
                          <a:spcPts val="0"/>
                        </a:spcAft>
                      </a:pPr>
                      <a:r>
                        <a:rPr lang="en-US" sz="1400" err="1">
                          <a:effectLst/>
                        </a:rPr>
                        <a:t>controller.PlaceOrderController</a:t>
                      </a:r>
                    </a:p>
                  </a:txBody>
                  <a:tcPr marL="63500" marR="63500" marT="63500" marB="63500"/>
                </a:tc>
                <a:tc>
                  <a:txBody>
                    <a:bodyPr/>
                    <a:lstStyle/>
                    <a:p>
                      <a:pPr rtl="0" fontAlgn="t">
                        <a:spcBef>
                          <a:spcPts val="0"/>
                        </a:spcBef>
                        <a:spcAft>
                          <a:spcPts val="0"/>
                        </a:spcAft>
                      </a:pPr>
                      <a:r>
                        <a:rPr lang="vi-VN" sz="1400" err="1">
                          <a:effectLst/>
                        </a:rPr>
                        <a:t>Lớp</a:t>
                      </a:r>
                      <a:r>
                        <a:rPr lang="vi-VN" sz="1400">
                          <a:effectLst/>
                        </a:rPr>
                        <a:t> </a:t>
                      </a:r>
                      <a:r>
                        <a:rPr lang="vi-VN" sz="1400" err="1">
                          <a:effectLst/>
                        </a:rPr>
                        <a:t>này</a:t>
                      </a:r>
                      <a:r>
                        <a:rPr lang="vi-VN" sz="1400">
                          <a:effectLst/>
                        </a:rPr>
                        <a:t> </a:t>
                      </a:r>
                      <a:r>
                        <a:rPr lang="vi-VN" sz="1400" err="1">
                          <a:effectLst/>
                        </a:rPr>
                        <a:t>phụ</a:t>
                      </a:r>
                      <a:r>
                        <a:rPr lang="vi-VN" sz="1400">
                          <a:effectLst/>
                        </a:rPr>
                        <a:t> </a:t>
                      </a:r>
                      <a:r>
                        <a:rPr lang="vi-VN" sz="1400" err="1">
                          <a:effectLst/>
                        </a:rPr>
                        <a:t>trách</a:t>
                      </a:r>
                      <a:r>
                        <a:rPr lang="vi-VN" sz="1400">
                          <a:effectLst/>
                        </a:rPr>
                        <a:t> </a:t>
                      </a:r>
                      <a:r>
                        <a:rPr lang="vi-VN" sz="1400" err="1">
                          <a:effectLst/>
                        </a:rPr>
                        <a:t>việc</a:t>
                      </a:r>
                      <a:r>
                        <a:rPr lang="vi-VN" sz="1400">
                          <a:effectLst/>
                        </a:rPr>
                        <a:t> </a:t>
                      </a:r>
                      <a:r>
                        <a:rPr lang="vi-VN" sz="1400" err="1">
                          <a:effectLst/>
                        </a:rPr>
                        <a:t>đặt</a:t>
                      </a:r>
                      <a:r>
                        <a:rPr lang="vi-VN" sz="1400">
                          <a:effectLst/>
                        </a:rPr>
                        <a:t> </a:t>
                      </a:r>
                      <a:r>
                        <a:rPr lang="vi-VN" sz="1400" err="1">
                          <a:effectLst/>
                        </a:rPr>
                        <a:t>hàng</a:t>
                      </a:r>
                      <a:r>
                        <a:rPr lang="vi-VN" sz="1400">
                          <a:effectLst/>
                        </a:rPr>
                        <a:t> nhưng </a:t>
                      </a:r>
                      <a:r>
                        <a:rPr lang="vi-VN" sz="1400" err="1">
                          <a:effectLst/>
                        </a:rPr>
                        <a:t>chứa</a:t>
                      </a:r>
                      <a:r>
                        <a:rPr lang="vi-VN" sz="1400">
                          <a:effectLst/>
                        </a:rPr>
                        <a:t> </a:t>
                      </a:r>
                      <a:r>
                        <a:rPr lang="vi-VN" sz="1400" err="1">
                          <a:effectLst/>
                        </a:rPr>
                        <a:t>khá</a:t>
                      </a:r>
                      <a:r>
                        <a:rPr lang="vi-VN" sz="1400">
                          <a:effectLst/>
                        </a:rPr>
                        <a:t> </a:t>
                      </a:r>
                      <a:r>
                        <a:rPr lang="vi-VN" sz="1400" err="1">
                          <a:effectLst/>
                        </a:rPr>
                        <a:t>nhiều</a:t>
                      </a:r>
                      <a:r>
                        <a:rPr lang="vi-VN" sz="1400">
                          <a:effectLst/>
                        </a:rPr>
                        <a:t> </a:t>
                      </a:r>
                      <a:r>
                        <a:rPr lang="vi-VN" sz="1400" err="1">
                          <a:effectLst/>
                        </a:rPr>
                        <a:t>hàm</a:t>
                      </a:r>
                      <a:r>
                        <a:rPr lang="vi-VN" sz="1400">
                          <a:effectLst/>
                        </a:rPr>
                        <a:t> </a:t>
                      </a:r>
                      <a:r>
                        <a:rPr lang="vi-VN" sz="1400" err="1">
                          <a:effectLst/>
                        </a:rPr>
                        <a:t>validate</a:t>
                      </a:r>
                    </a:p>
                  </a:txBody>
                  <a:tcPr marL="63500" marR="63500" marT="63500" marB="63500"/>
                </a:tc>
                <a:tc>
                  <a:txBody>
                    <a:bodyPr/>
                    <a:lstStyle/>
                    <a:p>
                      <a:pPr rtl="0" fontAlgn="t">
                        <a:spcBef>
                          <a:spcPts val="0"/>
                        </a:spcBef>
                        <a:spcAft>
                          <a:spcPts val="0"/>
                        </a:spcAft>
                      </a:pPr>
                      <a:r>
                        <a:rPr lang="vi-VN" sz="1400">
                          <a:effectLst/>
                        </a:rPr>
                        <a:t>Nên </a:t>
                      </a:r>
                      <a:r>
                        <a:rPr lang="vi-VN" sz="1400" err="1">
                          <a:effectLst/>
                        </a:rPr>
                        <a:t>tạo</a:t>
                      </a:r>
                      <a:r>
                        <a:rPr lang="vi-VN" sz="1400">
                          <a:effectLst/>
                        </a:rPr>
                        <a:t> </a:t>
                      </a:r>
                      <a:r>
                        <a:rPr lang="vi-VN" sz="1400" err="1">
                          <a:effectLst/>
                        </a:rPr>
                        <a:t>một</a:t>
                      </a:r>
                      <a:r>
                        <a:rPr lang="vi-VN" sz="1400">
                          <a:effectLst/>
                        </a:rPr>
                        <a:t> </a:t>
                      </a:r>
                      <a:r>
                        <a:rPr lang="vi-VN" sz="1400" err="1">
                          <a:effectLst/>
                        </a:rPr>
                        <a:t>lớp</a:t>
                      </a:r>
                      <a:r>
                        <a:rPr lang="vi-VN" sz="1400">
                          <a:effectLst/>
                        </a:rPr>
                        <a:t> chuyên </a:t>
                      </a:r>
                      <a:r>
                        <a:rPr lang="vi-VN" sz="1400" err="1">
                          <a:effectLst/>
                        </a:rPr>
                        <a:t>phụ</a:t>
                      </a:r>
                      <a:r>
                        <a:rPr lang="vi-VN" sz="1400">
                          <a:effectLst/>
                        </a:rPr>
                        <a:t> </a:t>
                      </a:r>
                      <a:r>
                        <a:rPr lang="vi-VN" sz="1400" err="1">
                          <a:effectLst/>
                        </a:rPr>
                        <a:t>trách</a:t>
                      </a:r>
                      <a:r>
                        <a:rPr lang="vi-VN" sz="1400">
                          <a:effectLst/>
                        </a:rPr>
                        <a:t> </a:t>
                      </a:r>
                      <a:r>
                        <a:rPr lang="vi-VN" sz="1400" err="1">
                          <a:effectLst/>
                        </a:rPr>
                        <a:t>việc</a:t>
                      </a:r>
                      <a:r>
                        <a:rPr lang="vi-VN" sz="1400">
                          <a:effectLst/>
                        </a:rPr>
                        <a:t> </a:t>
                      </a:r>
                      <a:r>
                        <a:rPr lang="vi-VN" sz="1400" err="1">
                          <a:effectLst/>
                        </a:rPr>
                        <a:t>validate</a:t>
                      </a:r>
                      <a:r>
                        <a:rPr lang="vi-VN" sz="1400">
                          <a:effectLst/>
                        </a:rPr>
                        <a:t> </a:t>
                      </a:r>
                      <a:r>
                        <a:rPr lang="vi-VN" sz="1400" err="1">
                          <a:effectLst/>
                        </a:rPr>
                        <a:t>để</a:t>
                      </a:r>
                      <a:r>
                        <a:rPr lang="vi-VN" sz="1400">
                          <a:effectLst/>
                        </a:rPr>
                        <a:t> ý </a:t>
                      </a:r>
                      <a:r>
                        <a:rPr lang="vi-VN" sz="1400" err="1">
                          <a:effectLst/>
                        </a:rPr>
                        <a:t>nghĩa</a:t>
                      </a:r>
                      <a:r>
                        <a:rPr lang="vi-VN" sz="1400">
                          <a:effectLst/>
                        </a:rPr>
                        <a:t> </a:t>
                      </a:r>
                      <a:r>
                        <a:rPr lang="vi-VN" sz="1400" err="1">
                          <a:effectLst/>
                        </a:rPr>
                        <a:t>của</a:t>
                      </a:r>
                      <a:r>
                        <a:rPr lang="vi-VN" sz="1400">
                          <a:effectLst/>
                        </a:rPr>
                        <a:t> </a:t>
                      </a:r>
                      <a:r>
                        <a:rPr lang="vi-VN" sz="1400" err="1">
                          <a:effectLst/>
                        </a:rPr>
                        <a:t>các</a:t>
                      </a:r>
                      <a:r>
                        <a:rPr lang="vi-VN" sz="1400">
                          <a:effectLst/>
                        </a:rPr>
                        <a:t> </a:t>
                      </a:r>
                      <a:r>
                        <a:rPr lang="vi-VN" sz="1400" err="1">
                          <a:effectLst/>
                        </a:rPr>
                        <a:t>lớp</a:t>
                      </a:r>
                      <a:r>
                        <a:rPr lang="vi-VN" sz="1400">
                          <a:effectLst/>
                        </a:rPr>
                        <a:t> </a:t>
                      </a:r>
                      <a:r>
                        <a:rPr lang="vi-VN" sz="1400" err="1">
                          <a:effectLst/>
                        </a:rPr>
                        <a:t>rõ</a:t>
                      </a:r>
                      <a:r>
                        <a:rPr lang="vi-VN" sz="1400">
                          <a:effectLst/>
                        </a:rPr>
                        <a:t> </a:t>
                      </a:r>
                      <a:r>
                        <a:rPr lang="vi-VN" sz="1400" err="1">
                          <a:effectLst/>
                        </a:rPr>
                        <a:t>ràng</a:t>
                      </a:r>
                      <a:r>
                        <a:rPr lang="vi-VN" sz="1400">
                          <a:effectLst/>
                        </a:rPr>
                        <a:t> hơn</a:t>
                      </a:r>
                    </a:p>
                  </a:txBody>
                  <a:tcPr marL="63500" marR="63500" marT="63500" marB="63500"/>
                </a:tc>
                <a:extLst>
                  <a:ext uri="{0D108BD9-81ED-4DB2-BD59-A6C34878D82A}">
                    <a16:rowId xmlns:a16="http://schemas.microsoft.com/office/drawing/2014/main" val="2781832505"/>
                  </a:ext>
                </a:extLst>
              </a:tr>
              <a:tr h="0">
                <a:tc>
                  <a:txBody>
                    <a:bodyPr/>
                    <a:lstStyle/>
                    <a:p>
                      <a:pPr algn="ctr" rtl="0" fontAlgn="t">
                        <a:spcBef>
                          <a:spcPts val="0"/>
                        </a:spcBef>
                        <a:spcAft>
                          <a:spcPts val="0"/>
                        </a:spcAft>
                      </a:pPr>
                      <a:r>
                        <a:rPr lang="en-US" sz="1400">
                          <a:effectLst/>
                        </a:rPr>
                        <a:t>2</a:t>
                      </a:r>
                    </a:p>
                  </a:txBody>
                  <a:tcPr marL="63500" marR="63500" marT="63500" marB="63500"/>
                </a:tc>
                <a:tc>
                  <a:txBody>
                    <a:bodyPr/>
                    <a:lstStyle/>
                    <a:p>
                      <a:pPr rtl="0" fontAlgn="t">
                        <a:spcBef>
                          <a:spcPts val="600"/>
                        </a:spcBef>
                        <a:spcAft>
                          <a:spcPts val="0"/>
                        </a:spcAft>
                      </a:pPr>
                      <a:r>
                        <a:rPr lang="en-US" sz="1400" err="1">
                          <a:effectLst/>
                        </a:rPr>
                        <a:t>controller.AuthenticationController</a:t>
                      </a:r>
                    </a:p>
                  </a:txBody>
                  <a:tcPr marL="63500" marR="63500" marT="63500" marB="63500"/>
                </a:tc>
                <a:tc>
                  <a:txBody>
                    <a:bodyPr/>
                    <a:lstStyle/>
                    <a:p>
                      <a:pPr rtl="0" fontAlgn="t">
                        <a:spcBef>
                          <a:spcPts val="0"/>
                        </a:spcBef>
                        <a:spcAft>
                          <a:spcPts val="0"/>
                        </a:spcAft>
                      </a:pPr>
                      <a:r>
                        <a:rPr lang="vi-VN" sz="1400" err="1">
                          <a:effectLst/>
                        </a:rPr>
                        <a:t>Lớp</a:t>
                      </a:r>
                      <a:r>
                        <a:rPr lang="vi-VN" sz="1400">
                          <a:effectLst/>
                        </a:rPr>
                        <a:t> </a:t>
                      </a:r>
                      <a:r>
                        <a:rPr lang="vi-VN" sz="1400" err="1">
                          <a:effectLst/>
                        </a:rPr>
                        <a:t>này</a:t>
                      </a:r>
                      <a:r>
                        <a:rPr lang="vi-VN" sz="1400">
                          <a:effectLst/>
                        </a:rPr>
                        <a:t> </a:t>
                      </a:r>
                      <a:r>
                        <a:rPr lang="vi-VN" sz="1400" err="1">
                          <a:effectLst/>
                        </a:rPr>
                        <a:t>chứa</a:t>
                      </a:r>
                      <a:r>
                        <a:rPr lang="vi-VN" sz="1400">
                          <a:effectLst/>
                        </a:rPr>
                        <a:t> </a:t>
                      </a:r>
                      <a:r>
                        <a:rPr lang="vi-VN" sz="1400" err="1">
                          <a:effectLst/>
                        </a:rPr>
                        <a:t>những</a:t>
                      </a:r>
                      <a:r>
                        <a:rPr lang="vi-VN" sz="1400">
                          <a:effectLst/>
                        </a:rPr>
                        <a:t> thao </a:t>
                      </a:r>
                      <a:r>
                        <a:rPr lang="vi-VN" sz="1400" err="1">
                          <a:effectLst/>
                        </a:rPr>
                        <a:t>tác</a:t>
                      </a:r>
                      <a:r>
                        <a:rPr lang="vi-VN" sz="1400">
                          <a:effectLst/>
                        </a:rPr>
                        <a:t> liên quan </a:t>
                      </a:r>
                      <a:r>
                        <a:rPr lang="vi-VN" sz="1400" err="1">
                          <a:effectLst/>
                        </a:rPr>
                        <a:t>đến</a:t>
                      </a:r>
                      <a:r>
                        <a:rPr lang="vi-VN" sz="1400">
                          <a:effectLst/>
                        </a:rPr>
                        <a:t> </a:t>
                      </a:r>
                      <a:r>
                        <a:rPr lang="vi-VN" sz="1400" err="1">
                          <a:effectLst/>
                        </a:rPr>
                        <a:t>việc</a:t>
                      </a:r>
                      <a:r>
                        <a:rPr lang="vi-VN" sz="1400">
                          <a:effectLst/>
                        </a:rPr>
                        <a:t> đăng </a:t>
                      </a:r>
                      <a:r>
                        <a:rPr lang="vi-VN" sz="1400" err="1">
                          <a:effectLst/>
                        </a:rPr>
                        <a:t>nhập</a:t>
                      </a:r>
                      <a:r>
                        <a:rPr lang="vi-VN" sz="1400">
                          <a:effectLst/>
                        </a:rPr>
                        <a:t>, đăng </a:t>
                      </a:r>
                      <a:r>
                        <a:rPr lang="vi-VN" sz="1400" err="1">
                          <a:effectLst/>
                        </a:rPr>
                        <a:t>xuất</a:t>
                      </a:r>
                      <a:r>
                        <a:rPr lang="vi-VN" sz="1400">
                          <a:effectLst/>
                        </a:rPr>
                        <a:t> </a:t>
                      </a:r>
                      <a:r>
                        <a:rPr lang="vi-VN" sz="1400" err="1">
                          <a:effectLst/>
                        </a:rPr>
                        <a:t>của</a:t>
                      </a:r>
                      <a:r>
                        <a:rPr lang="vi-VN" sz="1400">
                          <a:effectLst/>
                        </a:rPr>
                        <a:t> </a:t>
                      </a:r>
                      <a:r>
                        <a:rPr lang="vi-VN" sz="1400" err="1">
                          <a:effectLst/>
                        </a:rPr>
                        <a:t>người</a:t>
                      </a:r>
                      <a:r>
                        <a:rPr lang="vi-VN" sz="1400">
                          <a:effectLst/>
                        </a:rPr>
                        <a:t> </a:t>
                      </a:r>
                      <a:r>
                        <a:rPr lang="vi-VN" sz="1400" err="1">
                          <a:effectLst/>
                        </a:rPr>
                        <a:t>dùng</a:t>
                      </a:r>
                      <a:r>
                        <a:rPr lang="vi-VN" sz="1400">
                          <a:effectLst/>
                        </a:rPr>
                        <a:t>. </a:t>
                      </a:r>
                    </a:p>
                    <a:p>
                      <a:pPr rtl="0" fontAlgn="t">
                        <a:spcBef>
                          <a:spcPts val="0"/>
                        </a:spcBef>
                        <a:spcAft>
                          <a:spcPts val="0"/>
                        </a:spcAft>
                      </a:pPr>
                      <a:r>
                        <a:rPr lang="vi-VN" sz="1400" err="1">
                          <a:effectLst/>
                        </a:rPr>
                        <a:t>Chứa</a:t>
                      </a:r>
                      <a:r>
                        <a:rPr lang="vi-VN" sz="1400">
                          <a:effectLst/>
                        </a:rPr>
                        <a:t> </a:t>
                      </a:r>
                      <a:r>
                        <a:rPr lang="vi-VN" sz="1400" err="1">
                          <a:effectLst/>
                        </a:rPr>
                        <a:t>hàm</a:t>
                      </a:r>
                      <a:r>
                        <a:rPr lang="vi-VN" sz="1400">
                          <a:effectLst/>
                        </a:rPr>
                        <a:t> </a:t>
                      </a:r>
                      <a:r>
                        <a:rPr lang="vi-VN" sz="1400" err="1">
                          <a:effectLst/>
                        </a:rPr>
                        <a:t>mã</a:t>
                      </a:r>
                      <a:r>
                        <a:rPr lang="vi-VN" sz="1400">
                          <a:effectLst/>
                        </a:rPr>
                        <a:t> </a:t>
                      </a:r>
                      <a:r>
                        <a:rPr lang="vi-VN" sz="1400" err="1">
                          <a:effectLst/>
                        </a:rPr>
                        <a:t>hóa</a:t>
                      </a:r>
                      <a:r>
                        <a:rPr lang="vi-VN" sz="1400">
                          <a:effectLst/>
                        </a:rPr>
                        <a:t> md5</a:t>
                      </a:r>
                    </a:p>
                  </a:txBody>
                  <a:tcPr marL="63500" marR="63500" marT="63500" marB="63500"/>
                </a:tc>
                <a:tc>
                  <a:txBody>
                    <a:bodyPr/>
                    <a:lstStyle/>
                    <a:p>
                      <a:pPr rtl="0" fontAlgn="t">
                        <a:spcBef>
                          <a:spcPts val="0"/>
                        </a:spcBef>
                        <a:spcAft>
                          <a:spcPts val="0"/>
                        </a:spcAft>
                      </a:pPr>
                      <a:r>
                        <a:rPr lang="vi-VN" sz="1400" err="1">
                          <a:effectLst/>
                        </a:rPr>
                        <a:t>Các</a:t>
                      </a:r>
                      <a:r>
                        <a:rPr lang="vi-VN" sz="1400">
                          <a:effectLst/>
                        </a:rPr>
                        <a:t> </a:t>
                      </a:r>
                      <a:r>
                        <a:rPr lang="vi-VN" sz="1400" err="1">
                          <a:effectLst/>
                        </a:rPr>
                        <a:t>hàm</a:t>
                      </a:r>
                      <a:r>
                        <a:rPr lang="vi-VN" sz="1400">
                          <a:effectLst/>
                        </a:rPr>
                        <a:t> </a:t>
                      </a:r>
                      <a:r>
                        <a:rPr lang="vi-VN" sz="1400" err="1">
                          <a:effectLst/>
                        </a:rPr>
                        <a:t>tiện</a:t>
                      </a:r>
                      <a:r>
                        <a:rPr lang="vi-VN" sz="1400">
                          <a:effectLst/>
                        </a:rPr>
                        <a:t> </a:t>
                      </a:r>
                      <a:r>
                        <a:rPr lang="vi-VN" sz="1400" err="1">
                          <a:effectLst/>
                        </a:rPr>
                        <a:t>ích</a:t>
                      </a:r>
                      <a:r>
                        <a:rPr lang="vi-VN" sz="1400">
                          <a:effectLst/>
                        </a:rPr>
                        <a:t> nên gom </a:t>
                      </a:r>
                      <a:r>
                        <a:rPr lang="vi-VN" sz="1400" err="1">
                          <a:effectLst/>
                        </a:rPr>
                        <a:t>thành</a:t>
                      </a:r>
                      <a:r>
                        <a:rPr lang="vi-VN" sz="1400">
                          <a:effectLst/>
                        </a:rPr>
                        <a:t> </a:t>
                      </a:r>
                      <a:r>
                        <a:rPr lang="vi-VN" sz="1400" err="1">
                          <a:effectLst/>
                        </a:rPr>
                        <a:t>class</a:t>
                      </a:r>
                      <a:r>
                        <a:rPr lang="vi-VN" sz="1400">
                          <a:effectLst/>
                        </a:rPr>
                        <a:t> riêng </a:t>
                      </a:r>
                      <a:r>
                        <a:rPr lang="vi-VN" sz="1400" err="1">
                          <a:effectLst/>
                        </a:rPr>
                        <a:t>biệt</a:t>
                      </a:r>
                      <a:r>
                        <a:rPr lang="vi-VN" sz="1400">
                          <a:effectLst/>
                        </a:rPr>
                        <a:t> </a:t>
                      </a:r>
                      <a:r>
                        <a:rPr lang="vi-VN" sz="1400" err="1">
                          <a:effectLst/>
                        </a:rPr>
                        <a:t>thuận</a:t>
                      </a:r>
                      <a:r>
                        <a:rPr lang="vi-VN" sz="1400">
                          <a:effectLst/>
                        </a:rPr>
                        <a:t> </a:t>
                      </a:r>
                      <a:r>
                        <a:rPr lang="vi-VN" sz="1400" err="1">
                          <a:effectLst/>
                        </a:rPr>
                        <a:t>tiện</a:t>
                      </a:r>
                      <a:r>
                        <a:rPr lang="vi-VN" sz="1400">
                          <a:effectLst/>
                        </a:rPr>
                        <a:t> cho </a:t>
                      </a:r>
                      <a:r>
                        <a:rPr lang="vi-VN" sz="1400" err="1">
                          <a:effectLst/>
                        </a:rPr>
                        <a:t>việc</a:t>
                      </a:r>
                      <a:r>
                        <a:rPr lang="vi-VN" sz="1400">
                          <a:effectLst/>
                        </a:rPr>
                        <a:t> </a:t>
                      </a:r>
                      <a:r>
                        <a:rPr lang="vi-VN" sz="1400" err="1">
                          <a:effectLst/>
                        </a:rPr>
                        <a:t>tái</a:t>
                      </a:r>
                      <a:r>
                        <a:rPr lang="vi-VN" sz="1400">
                          <a:effectLst/>
                        </a:rPr>
                        <a:t> </a:t>
                      </a:r>
                      <a:r>
                        <a:rPr lang="vi-VN" sz="1400" err="1">
                          <a:effectLst/>
                        </a:rPr>
                        <a:t>sử</a:t>
                      </a:r>
                      <a:r>
                        <a:rPr lang="vi-VN" sz="1400">
                          <a:effectLst/>
                        </a:rPr>
                        <a:t> </a:t>
                      </a:r>
                      <a:r>
                        <a:rPr lang="vi-VN" sz="1400" err="1">
                          <a:effectLst/>
                        </a:rPr>
                        <a:t>dụng</a:t>
                      </a:r>
                      <a:r>
                        <a:rPr lang="vi-VN" sz="1400">
                          <a:effectLst/>
                        </a:rPr>
                        <a:t> </a:t>
                      </a:r>
                      <a:r>
                        <a:rPr lang="vi-VN" sz="1400" err="1">
                          <a:effectLst/>
                        </a:rPr>
                        <a:t>và</a:t>
                      </a:r>
                      <a:r>
                        <a:rPr lang="vi-VN" sz="1400">
                          <a:effectLst/>
                        </a:rPr>
                        <a:t> </a:t>
                      </a:r>
                      <a:r>
                        <a:rPr lang="vi-VN" sz="1400" err="1">
                          <a:effectLst/>
                        </a:rPr>
                        <a:t>khiến</a:t>
                      </a:r>
                      <a:r>
                        <a:rPr lang="vi-VN" sz="1400">
                          <a:effectLst/>
                        </a:rPr>
                        <a:t> </a:t>
                      </a:r>
                      <a:r>
                        <a:rPr lang="vi-VN" sz="1400" err="1">
                          <a:effectLst/>
                        </a:rPr>
                        <a:t>các</a:t>
                      </a:r>
                      <a:r>
                        <a:rPr lang="vi-VN" sz="1400">
                          <a:effectLst/>
                        </a:rPr>
                        <a:t> </a:t>
                      </a:r>
                      <a:r>
                        <a:rPr lang="vi-VN" sz="1400" err="1">
                          <a:effectLst/>
                        </a:rPr>
                        <a:t>class</a:t>
                      </a:r>
                      <a:r>
                        <a:rPr lang="vi-VN" sz="1400">
                          <a:effectLst/>
                        </a:rPr>
                        <a:t> </a:t>
                      </a:r>
                      <a:r>
                        <a:rPr lang="vi-VN" sz="1400" err="1">
                          <a:effectLst/>
                        </a:rPr>
                        <a:t>rõ</a:t>
                      </a:r>
                      <a:r>
                        <a:rPr lang="vi-VN" sz="1400">
                          <a:effectLst/>
                        </a:rPr>
                        <a:t> </a:t>
                      </a:r>
                      <a:r>
                        <a:rPr lang="vi-VN" sz="1400" err="1">
                          <a:effectLst/>
                        </a:rPr>
                        <a:t>ràng</a:t>
                      </a:r>
                      <a:r>
                        <a:rPr lang="vi-VN" sz="1400">
                          <a:effectLst/>
                        </a:rPr>
                        <a:t> hơn</a:t>
                      </a:r>
                    </a:p>
                  </a:txBody>
                  <a:tcPr marL="63500" marR="63500" marT="63500" marB="63500"/>
                </a:tc>
                <a:extLst>
                  <a:ext uri="{0D108BD9-81ED-4DB2-BD59-A6C34878D82A}">
                    <a16:rowId xmlns:a16="http://schemas.microsoft.com/office/drawing/2014/main" val="4292433680"/>
                  </a:ext>
                </a:extLst>
              </a:tr>
              <a:tr h="0">
                <a:tc>
                  <a:txBody>
                    <a:bodyPr/>
                    <a:lstStyle/>
                    <a:p>
                      <a:pPr algn="ctr" rtl="0" fontAlgn="t">
                        <a:spcBef>
                          <a:spcPts val="0"/>
                        </a:spcBef>
                        <a:spcAft>
                          <a:spcPts val="0"/>
                        </a:spcAft>
                      </a:pPr>
                      <a:r>
                        <a:rPr lang="en-US" sz="1400">
                          <a:effectLst/>
                        </a:rPr>
                        <a:t>3</a:t>
                      </a:r>
                    </a:p>
                  </a:txBody>
                  <a:tcPr marL="63500" marR="63500" marT="63500" marB="63500"/>
                </a:tc>
                <a:tc>
                  <a:txBody>
                    <a:bodyPr/>
                    <a:lstStyle/>
                    <a:p>
                      <a:pPr rtl="0" fontAlgn="t">
                        <a:spcBef>
                          <a:spcPts val="600"/>
                        </a:spcBef>
                        <a:spcAft>
                          <a:spcPts val="0"/>
                        </a:spcAft>
                      </a:pPr>
                      <a:r>
                        <a:rPr lang="en-US" sz="1400" err="1">
                          <a:effectLst/>
                        </a:rPr>
                        <a:t>controller.PaymentController</a:t>
                      </a:r>
                    </a:p>
                  </a:txBody>
                  <a:tcPr marL="63500" marR="63500" marT="63500" marB="63500"/>
                </a:tc>
                <a:tc>
                  <a:txBody>
                    <a:bodyPr/>
                    <a:lstStyle/>
                    <a:p>
                      <a:pPr rtl="0" fontAlgn="t">
                        <a:spcBef>
                          <a:spcPts val="0"/>
                        </a:spcBef>
                        <a:spcAft>
                          <a:spcPts val="0"/>
                        </a:spcAft>
                      </a:pPr>
                      <a:r>
                        <a:rPr lang="en-US" sz="1400" err="1">
                          <a:effectLst/>
                        </a:rPr>
                        <a:t>Lớp</a:t>
                      </a:r>
                      <a:r>
                        <a:rPr lang="en-US" sz="1400">
                          <a:effectLst/>
                        </a:rPr>
                        <a:t> </a:t>
                      </a:r>
                      <a:r>
                        <a:rPr lang="en-US" sz="1400" err="1">
                          <a:effectLst/>
                        </a:rPr>
                        <a:t>xử</a:t>
                      </a:r>
                      <a:r>
                        <a:rPr lang="en-US" sz="1400">
                          <a:effectLst/>
                        </a:rPr>
                        <a:t> </a:t>
                      </a:r>
                      <a:r>
                        <a:rPr lang="en-US" sz="1400" err="1">
                          <a:effectLst/>
                        </a:rPr>
                        <a:t>lý</a:t>
                      </a:r>
                      <a:r>
                        <a:rPr lang="en-US" sz="1400">
                          <a:effectLst/>
                        </a:rPr>
                        <a:t> </a:t>
                      </a:r>
                      <a:r>
                        <a:rPr lang="en-US" sz="1400" err="1">
                          <a:effectLst/>
                        </a:rPr>
                        <a:t>liên</a:t>
                      </a:r>
                      <a:r>
                        <a:rPr lang="en-US" sz="1400">
                          <a:effectLst/>
                        </a:rPr>
                        <a:t> </a:t>
                      </a:r>
                      <a:r>
                        <a:rPr lang="en-US" sz="1400" err="1">
                          <a:effectLst/>
                        </a:rPr>
                        <a:t>quan</a:t>
                      </a:r>
                      <a:r>
                        <a:rPr lang="en-US" sz="1400">
                          <a:effectLst/>
                        </a:rPr>
                        <a:t> </a:t>
                      </a:r>
                      <a:r>
                        <a:rPr lang="en-US" sz="1400" err="1">
                          <a:effectLst/>
                        </a:rPr>
                        <a:t>đến</a:t>
                      </a:r>
                      <a:r>
                        <a:rPr lang="en-US" sz="1400">
                          <a:effectLst/>
                        </a:rPr>
                        <a:t> </a:t>
                      </a:r>
                      <a:r>
                        <a:rPr lang="en-US" sz="1400" err="1">
                          <a:effectLst/>
                        </a:rPr>
                        <a:t>thanh</a:t>
                      </a:r>
                      <a:r>
                        <a:rPr lang="en-US" sz="1400">
                          <a:effectLst/>
                        </a:rPr>
                        <a:t> </a:t>
                      </a:r>
                      <a:r>
                        <a:rPr lang="en-US" sz="1400" err="1">
                          <a:effectLst/>
                        </a:rPr>
                        <a:t>toán</a:t>
                      </a:r>
                    </a:p>
                    <a:p>
                      <a:pPr rtl="0" fontAlgn="t">
                        <a:spcBef>
                          <a:spcPts val="0"/>
                        </a:spcBef>
                        <a:spcAft>
                          <a:spcPts val="0"/>
                        </a:spcAft>
                      </a:pPr>
                      <a:r>
                        <a:rPr lang="en-US" sz="1400" err="1">
                          <a:effectLst/>
                        </a:rPr>
                        <a:t>Có</a:t>
                      </a:r>
                      <a:r>
                        <a:rPr lang="en-US" sz="1400">
                          <a:effectLst/>
                        </a:rPr>
                        <a:t> </a:t>
                      </a:r>
                      <a:r>
                        <a:rPr lang="en-US" sz="1400" err="1">
                          <a:effectLst/>
                        </a:rPr>
                        <a:t>hàm</a:t>
                      </a:r>
                      <a:r>
                        <a:rPr lang="en-US" sz="1400">
                          <a:effectLst/>
                        </a:rPr>
                        <a:t> </a:t>
                      </a:r>
                      <a:r>
                        <a:rPr lang="en-US" sz="1400" err="1">
                          <a:effectLst/>
                        </a:rPr>
                        <a:t>tiện</a:t>
                      </a:r>
                      <a:r>
                        <a:rPr lang="en-US" sz="1400">
                          <a:effectLst/>
                        </a:rPr>
                        <a:t> </a:t>
                      </a:r>
                      <a:r>
                        <a:rPr lang="en-US" sz="1400" err="1">
                          <a:effectLst/>
                        </a:rPr>
                        <a:t>ích</a:t>
                      </a:r>
                      <a:r>
                        <a:rPr lang="en-US" sz="1400">
                          <a:effectLst/>
                        </a:rPr>
                        <a:t>: </a:t>
                      </a:r>
                      <a:r>
                        <a:rPr lang="en-US" sz="1400" err="1">
                          <a:effectLst/>
                        </a:rPr>
                        <a:t>getExpirationDate</a:t>
                      </a:r>
                      <a:r>
                        <a:rPr lang="en-US" sz="1400">
                          <a:effectLst/>
                        </a:rPr>
                        <a:t>()</a:t>
                      </a:r>
                    </a:p>
                  </a:txBody>
                  <a:tcPr marL="63500" marR="63500" marT="63500" marB="63500"/>
                </a:tc>
                <a:tc>
                  <a:txBody>
                    <a:bodyPr/>
                    <a:lstStyle/>
                    <a:p>
                      <a:pPr rtl="0" fontAlgn="t">
                        <a:spcBef>
                          <a:spcPts val="0"/>
                        </a:spcBef>
                        <a:spcAft>
                          <a:spcPts val="0"/>
                        </a:spcAft>
                      </a:pPr>
                      <a:r>
                        <a:rPr lang="vi-VN" sz="1400" err="1">
                          <a:effectLst/>
                        </a:rPr>
                        <a:t>Các</a:t>
                      </a:r>
                      <a:r>
                        <a:rPr lang="vi-VN" sz="1400">
                          <a:effectLst/>
                        </a:rPr>
                        <a:t> </a:t>
                      </a:r>
                      <a:r>
                        <a:rPr lang="vi-VN" sz="1400" err="1">
                          <a:effectLst/>
                        </a:rPr>
                        <a:t>hàm</a:t>
                      </a:r>
                      <a:r>
                        <a:rPr lang="vi-VN" sz="1400">
                          <a:effectLst/>
                        </a:rPr>
                        <a:t> </a:t>
                      </a:r>
                      <a:r>
                        <a:rPr lang="vi-VN" sz="1400" err="1">
                          <a:effectLst/>
                        </a:rPr>
                        <a:t>tiện</a:t>
                      </a:r>
                      <a:r>
                        <a:rPr lang="vi-VN" sz="1400">
                          <a:effectLst/>
                        </a:rPr>
                        <a:t> </a:t>
                      </a:r>
                      <a:r>
                        <a:rPr lang="vi-VN" sz="1400" err="1">
                          <a:effectLst/>
                        </a:rPr>
                        <a:t>ích</a:t>
                      </a:r>
                      <a:r>
                        <a:rPr lang="vi-VN" sz="1400">
                          <a:effectLst/>
                        </a:rPr>
                        <a:t> nên gom </a:t>
                      </a:r>
                      <a:r>
                        <a:rPr lang="vi-VN" sz="1400" err="1">
                          <a:effectLst/>
                        </a:rPr>
                        <a:t>thành</a:t>
                      </a:r>
                      <a:r>
                        <a:rPr lang="vi-VN" sz="1400">
                          <a:effectLst/>
                        </a:rPr>
                        <a:t> </a:t>
                      </a:r>
                      <a:r>
                        <a:rPr lang="vi-VN" sz="1400" err="1">
                          <a:effectLst/>
                        </a:rPr>
                        <a:t>class</a:t>
                      </a:r>
                      <a:r>
                        <a:rPr lang="vi-VN" sz="1400">
                          <a:effectLst/>
                        </a:rPr>
                        <a:t> riêng </a:t>
                      </a:r>
                      <a:r>
                        <a:rPr lang="vi-VN" sz="1400" err="1">
                          <a:effectLst/>
                        </a:rPr>
                        <a:t>biệt</a:t>
                      </a:r>
                      <a:r>
                        <a:rPr lang="vi-VN" sz="1400">
                          <a:effectLst/>
                        </a:rPr>
                        <a:t> </a:t>
                      </a:r>
                      <a:r>
                        <a:rPr lang="vi-VN" sz="1400" err="1">
                          <a:effectLst/>
                        </a:rPr>
                        <a:t>thuận</a:t>
                      </a:r>
                      <a:r>
                        <a:rPr lang="vi-VN" sz="1400">
                          <a:effectLst/>
                        </a:rPr>
                        <a:t> </a:t>
                      </a:r>
                      <a:r>
                        <a:rPr lang="vi-VN" sz="1400" err="1">
                          <a:effectLst/>
                        </a:rPr>
                        <a:t>tiện</a:t>
                      </a:r>
                      <a:r>
                        <a:rPr lang="vi-VN" sz="1400">
                          <a:effectLst/>
                        </a:rPr>
                        <a:t> cho </a:t>
                      </a:r>
                      <a:r>
                        <a:rPr lang="vi-VN" sz="1400" err="1">
                          <a:effectLst/>
                        </a:rPr>
                        <a:t>việc</a:t>
                      </a:r>
                      <a:r>
                        <a:rPr lang="vi-VN" sz="1400">
                          <a:effectLst/>
                        </a:rPr>
                        <a:t> </a:t>
                      </a:r>
                      <a:r>
                        <a:rPr lang="vi-VN" sz="1400" err="1">
                          <a:effectLst/>
                        </a:rPr>
                        <a:t>tái</a:t>
                      </a:r>
                      <a:r>
                        <a:rPr lang="vi-VN" sz="1400">
                          <a:effectLst/>
                        </a:rPr>
                        <a:t> </a:t>
                      </a:r>
                      <a:r>
                        <a:rPr lang="vi-VN" sz="1400" err="1">
                          <a:effectLst/>
                        </a:rPr>
                        <a:t>sử</a:t>
                      </a:r>
                      <a:r>
                        <a:rPr lang="vi-VN" sz="1400">
                          <a:effectLst/>
                        </a:rPr>
                        <a:t> </a:t>
                      </a:r>
                      <a:r>
                        <a:rPr lang="vi-VN" sz="1400" err="1">
                          <a:effectLst/>
                        </a:rPr>
                        <a:t>dụng</a:t>
                      </a:r>
                      <a:r>
                        <a:rPr lang="vi-VN" sz="1400">
                          <a:effectLst/>
                        </a:rPr>
                        <a:t> </a:t>
                      </a:r>
                      <a:r>
                        <a:rPr lang="vi-VN" sz="1400" err="1">
                          <a:effectLst/>
                        </a:rPr>
                        <a:t>và</a:t>
                      </a:r>
                      <a:r>
                        <a:rPr lang="vi-VN" sz="1400">
                          <a:effectLst/>
                        </a:rPr>
                        <a:t> </a:t>
                      </a:r>
                      <a:r>
                        <a:rPr lang="vi-VN" sz="1400" err="1">
                          <a:effectLst/>
                        </a:rPr>
                        <a:t>khiến</a:t>
                      </a:r>
                      <a:r>
                        <a:rPr lang="vi-VN" sz="1400">
                          <a:effectLst/>
                        </a:rPr>
                        <a:t> </a:t>
                      </a:r>
                      <a:r>
                        <a:rPr lang="vi-VN" sz="1400" err="1">
                          <a:effectLst/>
                        </a:rPr>
                        <a:t>các</a:t>
                      </a:r>
                      <a:r>
                        <a:rPr lang="vi-VN" sz="1400">
                          <a:effectLst/>
                        </a:rPr>
                        <a:t> </a:t>
                      </a:r>
                      <a:r>
                        <a:rPr lang="vi-VN" sz="1400" err="1">
                          <a:effectLst/>
                        </a:rPr>
                        <a:t>class</a:t>
                      </a:r>
                      <a:r>
                        <a:rPr lang="vi-VN" sz="1400">
                          <a:effectLst/>
                        </a:rPr>
                        <a:t> </a:t>
                      </a:r>
                      <a:r>
                        <a:rPr lang="vi-VN" sz="1400" err="1">
                          <a:effectLst/>
                        </a:rPr>
                        <a:t>rõ</a:t>
                      </a:r>
                      <a:r>
                        <a:rPr lang="vi-VN" sz="1400">
                          <a:effectLst/>
                        </a:rPr>
                        <a:t> </a:t>
                      </a:r>
                      <a:r>
                        <a:rPr lang="vi-VN" sz="1400" err="1">
                          <a:effectLst/>
                        </a:rPr>
                        <a:t>ràng</a:t>
                      </a:r>
                      <a:r>
                        <a:rPr lang="vi-VN" sz="1400">
                          <a:effectLst/>
                        </a:rPr>
                        <a:t> hơn</a:t>
                      </a:r>
                    </a:p>
                  </a:txBody>
                  <a:tcPr marL="63500" marR="63500" marT="63500" marB="63500"/>
                </a:tc>
                <a:extLst>
                  <a:ext uri="{0D108BD9-81ED-4DB2-BD59-A6C34878D82A}">
                    <a16:rowId xmlns:a16="http://schemas.microsoft.com/office/drawing/2014/main" val="262353586"/>
                  </a:ext>
                </a:extLst>
              </a:tr>
            </a:tbl>
          </a:graphicData>
        </a:graphic>
      </p:graphicFrame>
      <p:sp>
        <p:nvSpPr>
          <p:cNvPr id="4" name="TextBox 3">
            <a:extLst>
              <a:ext uri="{FF2B5EF4-FFF2-40B4-BE49-F238E27FC236}">
                <a16:creationId xmlns:a16="http://schemas.microsoft.com/office/drawing/2014/main" id="{7EED9D56-890D-4107-94D1-E940FA9ECCB8}"/>
              </a:ext>
            </a:extLst>
          </p:cNvPr>
          <p:cNvSpPr txBox="1"/>
          <p:nvPr/>
        </p:nvSpPr>
        <p:spPr>
          <a:xfrm>
            <a:off x="631723" y="1344561"/>
            <a:ext cx="40705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Một</a:t>
            </a:r>
            <a:r>
              <a:rPr lang="en-US"/>
              <a:t> </a:t>
            </a:r>
            <a:r>
              <a:rPr lang="en-US" err="1"/>
              <a:t>số</a:t>
            </a:r>
            <a:r>
              <a:rPr lang="en-US"/>
              <a:t> </a:t>
            </a:r>
            <a:r>
              <a:rPr lang="en-US" err="1"/>
              <a:t>ví</a:t>
            </a:r>
            <a:r>
              <a:rPr lang="en-US"/>
              <a:t> </a:t>
            </a:r>
            <a:r>
              <a:rPr lang="en-US" err="1"/>
              <a:t>dụ</a:t>
            </a:r>
            <a:r>
              <a:rPr lang="en-US"/>
              <a:t> </a:t>
            </a:r>
            <a:r>
              <a:rPr lang="en-US" err="1"/>
              <a:t>về</a:t>
            </a:r>
            <a:r>
              <a:rPr lang="en-US"/>
              <a:t> vi </a:t>
            </a:r>
            <a:r>
              <a:rPr lang="en-US" err="1"/>
              <a:t>phạm</a:t>
            </a:r>
            <a:r>
              <a:rPr lang="en-US"/>
              <a:t> Clean Class</a:t>
            </a:r>
          </a:p>
        </p:txBody>
      </p:sp>
    </p:spTree>
    <p:extLst>
      <p:ext uri="{BB962C8B-B14F-4D97-AF65-F5344CB8AC3E}">
        <p14:creationId xmlns:p14="http://schemas.microsoft.com/office/powerpoint/2010/main" val="725686172"/>
      </p:ext>
    </p:extLst>
  </p:cSld>
  <p:clrMapOvr>
    <a:masterClrMapping/>
  </p:clrMapOvr>
  <p:transition>
    <p:push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p:nvPr/>
        </p:nvSpPr>
        <p:spPr>
          <a:xfrm>
            <a:off x="626400" y="-245160"/>
            <a:ext cx="10701600" cy="1325200"/>
          </a:xfrm>
          <a:prstGeom prst="rect">
            <a:avLst/>
          </a:prstGeom>
          <a:noFill/>
          <a:ln>
            <a:noFill/>
          </a:ln>
        </p:spPr>
        <p:txBody>
          <a:bodyPr spcFirstLastPara="1" wrap="square" lIns="121900" tIns="60933" rIns="121900" bIns="60933" anchor="ctr" anchorCtr="0">
            <a:noAutofit/>
          </a:bodyPr>
          <a:lstStyle/>
          <a:p>
            <a:pPr>
              <a:lnSpc>
                <a:spcPct val="90000"/>
              </a:lnSpc>
            </a:pPr>
            <a:r>
              <a:rPr lang="vi" sz="4800" b="1">
                <a:solidFill>
                  <a:srgbClr val="FFFFFF"/>
                </a:solidFill>
                <a:latin typeface="Calibri"/>
                <a:ea typeface="Calibri"/>
                <a:cs typeface="Calibri"/>
              </a:rPr>
              <a:t>3. </a:t>
            </a:r>
            <a:r>
              <a:rPr lang="vi" sz="4800" b="1" err="1">
                <a:solidFill>
                  <a:srgbClr val="FFFFFF"/>
                </a:solidFill>
                <a:latin typeface="Calibri"/>
                <a:ea typeface="Calibri"/>
                <a:cs typeface="Calibri"/>
              </a:rPr>
              <a:t>Đề</a:t>
            </a:r>
            <a:r>
              <a:rPr lang="vi" sz="4800" b="1">
                <a:solidFill>
                  <a:srgbClr val="FFFFFF"/>
                </a:solidFill>
                <a:latin typeface="Calibri"/>
                <a:ea typeface="Calibri"/>
                <a:cs typeface="Calibri"/>
              </a:rPr>
              <a:t> </a:t>
            </a:r>
            <a:r>
              <a:rPr lang="vi" sz="4800" b="1" err="1">
                <a:solidFill>
                  <a:srgbClr val="FFFFFF"/>
                </a:solidFill>
                <a:latin typeface="Calibri"/>
                <a:ea typeface="Calibri"/>
                <a:cs typeface="Calibri"/>
              </a:rPr>
              <a:t>xuất</a:t>
            </a:r>
            <a:r>
              <a:rPr lang="vi" sz="4800" b="1">
                <a:solidFill>
                  <a:srgbClr val="FFFFFF"/>
                </a:solidFill>
                <a:latin typeface="Calibri"/>
                <a:ea typeface="Calibri"/>
                <a:cs typeface="Calibri"/>
              </a:rPr>
              <a:t> </a:t>
            </a:r>
            <a:r>
              <a:rPr lang="vi" sz="4800" b="1" err="1">
                <a:solidFill>
                  <a:srgbClr val="FFFFFF"/>
                </a:solidFill>
                <a:latin typeface="Calibri"/>
                <a:ea typeface="Calibri"/>
                <a:cs typeface="Calibri"/>
              </a:rPr>
              <a:t>cải</a:t>
            </a:r>
            <a:r>
              <a:rPr lang="vi" sz="4800" b="1">
                <a:solidFill>
                  <a:srgbClr val="FFFFFF"/>
                </a:solidFill>
                <a:latin typeface="Calibri"/>
                <a:ea typeface="Calibri"/>
                <a:cs typeface="Calibri"/>
              </a:rPr>
              <a:t> </a:t>
            </a:r>
            <a:r>
              <a:rPr lang="vi" sz="4800" b="1" err="1">
                <a:solidFill>
                  <a:srgbClr val="FFFFFF"/>
                </a:solidFill>
                <a:latin typeface="Calibri"/>
                <a:ea typeface="Calibri"/>
                <a:cs typeface="Calibri"/>
              </a:rPr>
              <a:t>tiến</a:t>
            </a:r>
          </a:p>
        </p:txBody>
      </p:sp>
      <p:sp>
        <p:nvSpPr>
          <p:cNvPr id="4" name="TextBox 3">
            <a:extLst>
              <a:ext uri="{FF2B5EF4-FFF2-40B4-BE49-F238E27FC236}">
                <a16:creationId xmlns:a16="http://schemas.microsoft.com/office/drawing/2014/main" id="{1D12CB5D-BF14-44A6-A084-A27EA3821196}"/>
              </a:ext>
            </a:extLst>
          </p:cNvPr>
          <p:cNvSpPr txBox="1"/>
          <p:nvPr/>
        </p:nvSpPr>
        <p:spPr>
          <a:xfrm>
            <a:off x="626399" y="1080040"/>
            <a:ext cx="9804533" cy="1200329"/>
          </a:xfrm>
          <a:prstGeom prst="rect">
            <a:avLst/>
          </a:prstGeom>
          <a:noFill/>
        </p:spPr>
        <p:txBody>
          <a:bodyPr wrap="square">
            <a:spAutoFit/>
          </a:bodyPr>
          <a:lstStyle/>
          <a:p>
            <a:pPr marL="742950" indent="-742950">
              <a:buAutoNum type="arabicPeriod"/>
            </a:pPr>
            <a:r>
              <a:rPr lang="vi-VN" sz="1800" dirty="0">
                <a:latin typeface="Times New Roman"/>
                <a:ea typeface="+mn-lt"/>
                <a:cs typeface="Arial"/>
              </a:rPr>
              <a:t>Vấn đề “Thay đổi thư viện và cách tính phí vận chuyển” Open-Closed </a:t>
            </a:r>
            <a:r>
              <a:rPr lang="vi-VN" sz="1800" dirty="0">
                <a:latin typeface="Times New Roman"/>
                <a:ea typeface="+mn-lt"/>
                <a:cs typeface="Times New Roman"/>
              </a:rPr>
              <a:t>Priciple (OCP)</a:t>
            </a:r>
            <a:endParaRPr lang="vi-VN" sz="1800" dirty="0">
              <a:latin typeface="Times New Roman"/>
              <a:cs typeface="Arial"/>
            </a:endParaRPr>
          </a:p>
          <a:p>
            <a:pPr marL="742950" indent="-742950">
              <a:buAutoNum type="arabicPeriod"/>
            </a:pPr>
            <a:r>
              <a:rPr lang="vi-VN" sz="1800" dirty="0">
                <a:latin typeface="Times New Roman"/>
                <a:cs typeface="Arial"/>
              </a:rPr>
              <a:t>Vấn đề “Cập nhật chức năng hủy đơn hàng” </a:t>
            </a:r>
            <a:endParaRPr lang="en-US" sz="1800" dirty="0">
              <a:latin typeface="Times New Roman"/>
              <a:cs typeface="Arial"/>
            </a:endParaRPr>
          </a:p>
          <a:p>
            <a:pPr marL="742950" indent="-742950">
              <a:buFontTx/>
              <a:buAutoNum type="arabicPeriod"/>
            </a:pPr>
            <a:r>
              <a:rPr lang="vi-VN" sz="1800" dirty="0">
                <a:latin typeface="Times New Roman"/>
                <a:ea typeface="+mn-lt"/>
                <a:cs typeface="Arial"/>
              </a:rPr>
              <a:t>Vấn đề “Thêm phương thức thanh toán</a:t>
            </a:r>
            <a:r>
              <a:rPr lang="vi-VN" sz="1800">
                <a:latin typeface="Times New Roman"/>
                <a:ea typeface="+mn-lt"/>
                <a:cs typeface="Arial"/>
              </a:rPr>
              <a:t>” </a:t>
            </a:r>
            <a:endParaRPr lang="vi-VN" sz="1800" dirty="0">
              <a:latin typeface="Times New Roman"/>
              <a:cs typeface="Arial"/>
            </a:endParaRPr>
          </a:p>
          <a:p>
            <a:pPr marL="742950" indent="-742950">
              <a:buAutoNum type="arabicPeriod"/>
            </a:pPr>
            <a:r>
              <a:rPr lang="en-US" sz="1800" dirty="0" err="1">
                <a:latin typeface="Times New Roman"/>
                <a:ea typeface="+mn-lt"/>
                <a:cs typeface="Arial"/>
              </a:rPr>
              <a:t>Vấn</a:t>
            </a:r>
            <a:r>
              <a:rPr lang="en-US" sz="1800" dirty="0">
                <a:latin typeface="Times New Roman"/>
                <a:ea typeface="+mn-lt"/>
                <a:cs typeface="Arial"/>
              </a:rPr>
              <a:t> </a:t>
            </a:r>
            <a:r>
              <a:rPr lang="en-US" sz="1800" dirty="0" err="1">
                <a:latin typeface="Times New Roman"/>
                <a:ea typeface="+mn-lt"/>
                <a:cs typeface="Arial"/>
              </a:rPr>
              <a:t>đề</a:t>
            </a:r>
            <a:r>
              <a:rPr lang="en-US" sz="1800" dirty="0">
                <a:latin typeface="Times New Roman"/>
                <a:ea typeface="+mn-lt"/>
                <a:cs typeface="Arial"/>
              </a:rPr>
              <a:t> “Vi </a:t>
            </a:r>
            <a:r>
              <a:rPr lang="en-US" sz="1800" dirty="0" err="1">
                <a:latin typeface="Times New Roman"/>
                <a:ea typeface="+mn-lt"/>
                <a:cs typeface="Arial"/>
              </a:rPr>
              <a:t>phạm</a:t>
            </a:r>
            <a:r>
              <a:rPr lang="en-US" sz="1800" dirty="0">
                <a:latin typeface="Times New Roman"/>
                <a:ea typeface="+mn-lt"/>
                <a:cs typeface="Arial"/>
              </a:rPr>
              <a:t> SRP </a:t>
            </a:r>
            <a:r>
              <a:rPr lang="en-US" sz="1800" dirty="0" err="1">
                <a:latin typeface="Times New Roman"/>
                <a:ea typeface="+mn-lt"/>
                <a:cs typeface="Arial"/>
              </a:rPr>
              <a:t>tại</a:t>
            </a:r>
            <a:r>
              <a:rPr lang="en-US" sz="1800" dirty="0">
                <a:latin typeface="Times New Roman"/>
                <a:ea typeface="+mn-lt"/>
                <a:cs typeface="Arial"/>
              </a:rPr>
              <a:t> </a:t>
            </a:r>
            <a:r>
              <a:rPr lang="en-US" sz="1800" dirty="0" err="1">
                <a:latin typeface="Times New Roman"/>
                <a:ea typeface="+mn-lt"/>
                <a:cs typeface="Arial"/>
              </a:rPr>
              <a:t>PlaceOrderController</a:t>
            </a:r>
            <a:r>
              <a:rPr lang="en-US" sz="1800" dirty="0">
                <a:latin typeface="Times New Roman"/>
                <a:ea typeface="+mn-lt"/>
                <a:cs typeface="Arial"/>
              </a:rPr>
              <a:t>” </a:t>
            </a:r>
          </a:p>
        </p:txBody>
      </p:sp>
    </p:spTree>
    <p:extLst>
      <p:ext uri="{BB962C8B-B14F-4D97-AF65-F5344CB8AC3E}">
        <p14:creationId xmlns:p14="http://schemas.microsoft.com/office/powerpoint/2010/main" val="3130813819"/>
      </p:ext>
    </p:extLst>
  </p:cSld>
  <p:clrMapOvr>
    <a:masterClrMapping/>
  </p:clrMapOvr>
  <p:transition>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p:nvPr/>
        </p:nvSpPr>
        <p:spPr>
          <a:xfrm>
            <a:off x="626400" y="-245160"/>
            <a:ext cx="10701600" cy="1325200"/>
          </a:xfrm>
          <a:prstGeom prst="rect">
            <a:avLst/>
          </a:prstGeom>
          <a:noFill/>
          <a:ln>
            <a:noFill/>
          </a:ln>
        </p:spPr>
        <p:txBody>
          <a:bodyPr spcFirstLastPara="1" wrap="square" lIns="121900" tIns="60933" rIns="121900" bIns="60933" anchor="ctr" anchorCtr="0">
            <a:noAutofit/>
          </a:bodyPr>
          <a:lstStyle/>
          <a:p>
            <a:pPr>
              <a:lnSpc>
                <a:spcPct val="90000"/>
              </a:lnSpc>
            </a:pPr>
            <a:r>
              <a:rPr lang="vi" sz="4800" b="1">
                <a:solidFill>
                  <a:srgbClr val="FFFFFF"/>
                </a:solidFill>
                <a:latin typeface="Calibri"/>
                <a:ea typeface="Calibri"/>
                <a:cs typeface="Calibri"/>
              </a:rPr>
              <a:t>1.Giới </a:t>
            </a:r>
            <a:r>
              <a:rPr lang="vi" sz="4800" b="1" err="1">
                <a:solidFill>
                  <a:srgbClr val="FFFFFF"/>
                </a:solidFill>
                <a:latin typeface="Calibri"/>
                <a:ea typeface="Calibri"/>
                <a:cs typeface="Calibri"/>
              </a:rPr>
              <a:t>thiệu</a:t>
            </a:r>
            <a:r>
              <a:rPr lang="vi" sz="4800" b="1">
                <a:solidFill>
                  <a:srgbClr val="FFFFFF"/>
                </a:solidFill>
                <a:latin typeface="Calibri"/>
                <a:ea typeface="Calibri"/>
                <a:cs typeface="Calibri"/>
              </a:rPr>
              <a:t> </a:t>
            </a:r>
          </a:p>
        </p:txBody>
      </p:sp>
      <p:pic>
        <p:nvPicPr>
          <p:cNvPr id="2" name="Hình ảnh 2">
            <a:extLst>
              <a:ext uri="{FF2B5EF4-FFF2-40B4-BE49-F238E27FC236}">
                <a16:creationId xmlns:a16="http://schemas.microsoft.com/office/drawing/2014/main" id="{8116FB6C-1D0E-4D07-AD07-BD261EBCDEAB}"/>
              </a:ext>
            </a:extLst>
          </p:cNvPr>
          <p:cNvPicPr>
            <a:picLocks noChangeAspect="1"/>
          </p:cNvPicPr>
          <p:nvPr/>
        </p:nvPicPr>
        <p:blipFill>
          <a:blip r:embed="rId3"/>
          <a:stretch>
            <a:fillRect/>
          </a:stretch>
        </p:blipFill>
        <p:spPr>
          <a:xfrm>
            <a:off x="1603195" y="1126333"/>
            <a:ext cx="8996323" cy="5625958"/>
          </a:xfrm>
          <a:prstGeom prst="rect">
            <a:avLst/>
          </a:prstGeom>
        </p:spPr>
      </p:pic>
    </p:spTree>
    <p:extLst>
      <p:ext uri="{BB962C8B-B14F-4D97-AF65-F5344CB8AC3E}">
        <p14:creationId xmlns:p14="http://schemas.microsoft.com/office/powerpoint/2010/main" val="263464893"/>
      </p:ext>
    </p:extLst>
  </p:cSld>
  <p:clrMapOvr>
    <a:masterClrMapping/>
  </p:clrMapOvr>
  <p:transition>
    <p:push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p:nvPr/>
        </p:nvSpPr>
        <p:spPr>
          <a:xfrm>
            <a:off x="626400" y="-245160"/>
            <a:ext cx="10701600" cy="1325200"/>
          </a:xfrm>
          <a:prstGeom prst="rect">
            <a:avLst/>
          </a:prstGeom>
          <a:noFill/>
          <a:ln>
            <a:noFill/>
          </a:ln>
        </p:spPr>
        <p:txBody>
          <a:bodyPr spcFirstLastPara="1" wrap="square" lIns="121900" tIns="60933" rIns="121900" bIns="60933" anchor="ctr" anchorCtr="0">
            <a:noAutofit/>
          </a:bodyPr>
          <a:lstStyle/>
          <a:p>
            <a:pPr>
              <a:lnSpc>
                <a:spcPct val="90000"/>
              </a:lnSpc>
            </a:pPr>
            <a:r>
              <a:rPr lang="vi" sz="3000" b="1" dirty="0">
                <a:solidFill>
                  <a:schemeClr val="bg1"/>
                </a:solidFill>
                <a:latin typeface="Calibri"/>
                <a:ea typeface="Calibri"/>
                <a:cs typeface="Calibri"/>
              </a:rPr>
              <a:t>3.1 </a:t>
            </a:r>
            <a:r>
              <a:rPr lang="vi" sz="3000" b="1" dirty="0">
                <a:solidFill>
                  <a:schemeClr val="bg1"/>
                </a:solidFill>
                <a:latin typeface="Calibri"/>
                <a:ea typeface="+mn-lt"/>
                <a:cs typeface="Arial"/>
              </a:rPr>
              <a:t>Vấn đề “Thay đổi thư viện và cách tính phí vận chuyển” </a:t>
            </a:r>
            <a:endParaRPr lang="vi" sz="3000" b="1" dirty="0">
              <a:solidFill>
                <a:schemeClr val="bg1"/>
              </a:solidFill>
              <a:latin typeface="Arial"/>
              <a:ea typeface="Calibri"/>
              <a:cs typeface="Calibri"/>
            </a:endParaRPr>
          </a:p>
        </p:txBody>
      </p:sp>
      <p:pic>
        <p:nvPicPr>
          <p:cNvPr id="2" name="Picture 2">
            <a:extLst>
              <a:ext uri="{FF2B5EF4-FFF2-40B4-BE49-F238E27FC236}">
                <a16:creationId xmlns:a16="http://schemas.microsoft.com/office/drawing/2014/main" id="{029BEA0A-F6FD-4E1E-B17D-2890EE7163F1}"/>
              </a:ext>
            </a:extLst>
          </p:cNvPr>
          <p:cNvPicPr>
            <a:picLocks noChangeAspect="1"/>
          </p:cNvPicPr>
          <p:nvPr/>
        </p:nvPicPr>
        <p:blipFill>
          <a:blip r:embed="rId3"/>
          <a:stretch>
            <a:fillRect/>
          </a:stretch>
        </p:blipFill>
        <p:spPr>
          <a:xfrm>
            <a:off x="3229535" y="1620371"/>
            <a:ext cx="5486400" cy="2743200"/>
          </a:xfrm>
          <a:prstGeom prst="rect">
            <a:avLst/>
          </a:prstGeom>
        </p:spPr>
      </p:pic>
      <p:sp>
        <p:nvSpPr>
          <p:cNvPr id="3" name="TextBox 2">
            <a:extLst>
              <a:ext uri="{FF2B5EF4-FFF2-40B4-BE49-F238E27FC236}">
                <a16:creationId xmlns:a16="http://schemas.microsoft.com/office/drawing/2014/main" id="{F0C8EBFB-C7CE-4069-887D-69DD3C801F28}"/>
              </a:ext>
            </a:extLst>
          </p:cNvPr>
          <p:cNvSpPr txBox="1"/>
          <p:nvPr/>
        </p:nvSpPr>
        <p:spPr>
          <a:xfrm>
            <a:off x="679076" y="116092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Thiết</a:t>
            </a:r>
            <a:r>
              <a:rPr lang="en-US"/>
              <a:t> </a:t>
            </a:r>
            <a:r>
              <a:rPr lang="en-US" err="1"/>
              <a:t>kế</a:t>
            </a:r>
            <a:r>
              <a:rPr lang="en-US"/>
              <a:t> </a:t>
            </a:r>
            <a:r>
              <a:rPr lang="en-US" err="1"/>
              <a:t>cũ</a:t>
            </a:r>
          </a:p>
        </p:txBody>
      </p:sp>
      <p:sp>
        <p:nvSpPr>
          <p:cNvPr id="5" name="TextBox 4">
            <a:extLst>
              <a:ext uri="{FF2B5EF4-FFF2-40B4-BE49-F238E27FC236}">
                <a16:creationId xmlns:a16="http://schemas.microsoft.com/office/drawing/2014/main" id="{7483A61F-6282-43A6-BAA6-59B745CCE77B}"/>
              </a:ext>
            </a:extLst>
          </p:cNvPr>
          <p:cNvSpPr txBox="1"/>
          <p:nvPr/>
        </p:nvSpPr>
        <p:spPr>
          <a:xfrm>
            <a:off x="628650" y="4763621"/>
            <a:ext cx="960119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cs typeface="Arial"/>
              </a:rPr>
              <a:t>Vấn</a:t>
            </a:r>
            <a:r>
              <a:rPr lang="en-US">
                <a:cs typeface="Arial"/>
              </a:rPr>
              <a:t> </a:t>
            </a:r>
            <a:r>
              <a:rPr lang="en-US" err="1">
                <a:cs typeface="Arial"/>
              </a:rPr>
              <a:t>đề</a:t>
            </a:r>
            <a:r>
              <a:rPr lang="en-US">
                <a:cs typeface="Arial"/>
              </a:rPr>
              <a:t>: </a:t>
            </a:r>
          </a:p>
          <a:p>
            <a:pPr marL="285750" indent="-285750">
              <a:buFont typeface="Arial"/>
              <a:buChar char="•"/>
            </a:pPr>
            <a:r>
              <a:rPr lang="en-US" err="1">
                <a:cs typeface="Arial"/>
              </a:rPr>
              <a:t>Cách</a:t>
            </a:r>
            <a:r>
              <a:rPr lang="en-US">
                <a:cs typeface="Arial"/>
              </a:rPr>
              <a:t> </a:t>
            </a:r>
            <a:r>
              <a:rPr lang="en-US" err="1">
                <a:cs typeface="Arial"/>
              </a:rPr>
              <a:t>tính</a:t>
            </a:r>
            <a:r>
              <a:rPr lang="en-US">
                <a:cs typeface="Arial"/>
              </a:rPr>
              <a:t> </a:t>
            </a:r>
            <a:r>
              <a:rPr lang="en-US" err="1">
                <a:cs typeface="Arial"/>
              </a:rPr>
              <a:t>phí</a:t>
            </a:r>
            <a:r>
              <a:rPr lang="en-US">
                <a:cs typeface="Arial"/>
              </a:rPr>
              <a:t> </a:t>
            </a:r>
            <a:r>
              <a:rPr lang="en-US" err="1">
                <a:cs typeface="Arial"/>
              </a:rPr>
              <a:t>vận</a:t>
            </a:r>
            <a:r>
              <a:rPr lang="en-US">
                <a:cs typeface="Arial"/>
              </a:rPr>
              <a:t> </a:t>
            </a:r>
            <a:r>
              <a:rPr lang="en-US" err="1">
                <a:cs typeface="Arial"/>
              </a:rPr>
              <a:t>chuyển</a:t>
            </a:r>
            <a:r>
              <a:rPr lang="en-US">
                <a:cs typeface="Arial"/>
              </a:rPr>
              <a:t> </a:t>
            </a:r>
            <a:r>
              <a:rPr lang="en-US" err="1">
                <a:cs typeface="Arial"/>
              </a:rPr>
              <a:t>phụ</a:t>
            </a:r>
            <a:r>
              <a:rPr lang="en-US">
                <a:cs typeface="Arial"/>
              </a:rPr>
              <a:t> </a:t>
            </a:r>
            <a:r>
              <a:rPr lang="en-US" err="1">
                <a:cs typeface="Arial"/>
              </a:rPr>
              <a:t>thuộc</a:t>
            </a:r>
            <a:r>
              <a:rPr lang="en-US">
                <a:cs typeface="Arial"/>
              </a:rPr>
              <a:t> </a:t>
            </a:r>
            <a:r>
              <a:rPr lang="en-US" err="1">
                <a:cs typeface="Arial"/>
              </a:rPr>
              <a:t>vào</a:t>
            </a:r>
            <a:r>
              <a:rPr lang="en-US">
                <a:cs typeface="Arial"/>
              </a:rPr>
              <a:t> </a:t>
            </a:r>
            <a:r>
              <a:rPr lang="en-US" err="1">
                <a:cs typeface="Arial"/>
              </a:rPr>
              <a:t>một</a:t>
            </a:r>
            <a:r>
              <a:rPr lang="en-US">
                <a:cs typeface="Arial"/>
              </a:rPr>
              <a:t> </a:t>
            </a:r>
            <a:r>
              <a:rPr lang="en-US" err="1">
                <a:cs typeface="Arial"/>
              </a:rPr>
              <a:t>thư</a:t>
            </a:r>
            <a:r>
              <a:rPr lang="en-US">
                <a:cs typeface="Arial"/>
              </a:rPr>
              <a:t> </a:t>
            </a:r>
            <a:r>
              <a:rPr lang="en-US" err="1">
                <a:cs typeface="Arial"/>
              </a:rPr>
              <a:t>viện</a:t>
            </a:r>
            <a:r>
              <a:rPr lang="en-US">
                <a:cs typeface="Arial"/>
              </a:rPr>
              <a:t> </a:t>
            </a:r>
            <a:r>
              <a:rPr lang="en-US" err="1">
                <a:cs typeface="Arial"/>
              </a:rPr>
              <a:t>cố</a:t>
            </a:r>
            <a:r>
              <a:rPr lang="en-US">
                <a:cs typeface="Arial"/>
              </a:rPr>
              <a:t> </a:t>
            </a:r>
            <a:r>
              <a:rPr lang="en-US" err="1">
                <a:cs typeface="Arial"/>
              </a:rPr>
              <a:t>định</a:t>
            </a:r>
          </a:p>
          <a:p>
            <a:pPr marL="285750" indent="-285750">
              <a:buFont typeface="Arial"/>
              <a:buChar char="•"/>
            </a:pPr>
            <a:r>
              <a:rPr lang="en-US" err="1">
                <a:cs typeface="Arial"/>
              </a:rPr>
              <a:t>Nếu</a:t>
            </a:r>
            <a:r>
              <a:rPr lang="en-US">
                <a:cs typeface="Arial"/>
              </a:rPr>
              <a:t> </a:t>
            </a:r>
            <a:r>
              <a:rPr lang="en-US" err="1">
                <a:cs typeface="Arial"/>
              </a:rPr>
              <a:t>cần</a:t>
            </a:r>
            <a:r>
              <a:rPr lang="en-US">
                <a:cs typeface="Arial"/>
              </a:rPr>
              <a:t> </a:t>
            </a:r>
            <a:r>
              <a:rPr lang="en-US" err="1">
                <a:cs typeface="Arial"/>
              </a:rPr>
              <a:t>thay</a:t>
            </a:r>
            <a:r>
              <a:rPr lang="en-US">
                <a:cs typeface="Arial"/>
              </a:rPr>
              <a:t> </a:t>
            </a:r>
            <a:r>
              <a:rPr lang="en-US" err="1">
                <a:cs typeface="Arial"/>
              </a:rPr>
              <a:t>đổi</a:t>
            </a:r>
            <a:r>
              <a:rPr lang="en-US">
                <a:cs typeface="Arial"/>
              </a:rPr>
              <a:t> </a:t>
            </a:r>
            <a:r>
              <a:rPr lang="en-US" err="1">
                <a:cs typeface="Arial"/>
              </a:rPr>
              <a:t>thư</a:t>
            </a:r>
            <a:r>
              <a:rPr lang="en-US">
                <a:cs typeface="Arial"/>
              </a:rPr>
              <a:t> </a:t>
            </a:r>
            <a:r>
              <a:rPr lang="en-US" err="1">
                <a:cs typeface="Arial"/>
              </a:rPr>
              <a:t>viện</a:t>
            </a:r>
            <a:r>
              <a:rPr lang="en-US">
                <a:cs typeface="Arial"/>
              </a:rPr>
              <a:t>, </a:t>
            </a:r>
            <a:r>
              <a:rPr lang="en-US" err="1">
                <a:cs typeface="Arial"/>
              </a:rPr>
              <a:t>cách</a:t>
            </a:r>
            <a:r>
              <a:rPr lang="en-US">
                <a:cs typeface="Arial"/>
              </a:rPr>
              <a:t> </a:t>
            </a:r>
            <a:r>
              <a:rPr lang="en-US" err="1">
                <a:cs typeface="Arial"/>
              </a:rPr>
              <a:t>tính</a:t>
            </a:r>
            <a:r>
              <a:rPr lang="en-US">
                <a:cs typeface="Arial"/>
              </a:rPr>
              <a:t> </a:t>
            </a:r>
            <a:r>
              <a:rPr lang="en-US" err="1">
                <a:cs typeface="Arial"/>
              </a:rPr>
              <a:t>phải</a:t>
            </a:r>
            <a:r>
              <a:rPr lang="en-US">
                <a:cs typeface="Arial"/>
              </a:rPr>
              <a:t> </a:t>
            </a:r>
            <a:r>
              <a:rPr lang="en-US" err="1">
                <a:cs typeface="Arial"/>
              </a:rPr>
              <a:t>trực</a:t>
            </a:r>
            <a:r>
              <a:rPr lang="en-US">
                <a:cs typeface="Arial"/>
              </a:rPr>
              <a:t> </a:t>
            </a:r>
            <a:r>
              <a:rPr lang="en-US" err="1">
                <a:cs typeface="Arial"/>
              </a:rPr>
              <a:t>tiếp</a:t>
            </a:r>
            <a:r>
              <a:rPr lang="en-US">
                <a:cs typeface="Arial"/>
              </a:rPr>
              <a:t> </a:t>
            </a:r>
            <a:r>
              <a:rPr lang="en-US" err="1">
                <a:cs typeface="Arial"/>
              </a:rPr>
              <a:t>sửa</a:t>
            </a:r>
            <a:r>
              <a:rPr lang="en-US">
                <a:cs typeface="Arial"/>
              </a:rPr>
              <a:t> </a:t>
            </a:r>
            <a:r>
              <a:rPr lang="en-US" err="1">
                <a:cs typeface="Arial"/>
              </a:rPr>
              <a:t>mã</a:t>
            </a:r>
            <a:r>
              <a:rPr lang="en-US">
                <a:cs typeface="Arial"/>
              </a:rPr>
              <a:t> </a:t>
            </a:r>
            <a:r>
              <a:rPr lang="en-US" err="1">
                <a:cs typeface="Arial"/>
              </a:rPr>
              <a:t>nguồn</a:t>
            </a:r>
            <a:r>
              <a:rPr lang="en-US">
                <a:cs typeface="Arial"/>
              </a:rPr>
              <a:t> </a:t>
            </a:r>
            <a:r>
              <a:rPr lang="en-US" err="1">
                <a:cs typeface="Arial"/>
              </a:rPr>
              <a:t>của</a:t>
            </a:r>
            <a:r>
              <a:rPr lang="en-US">
                <a:cs typeface="Arial"/>
              </a:rPr>
              <a:t> </a:t>
            </a:r>
            <a:r>
              <a:rPr lang="en-US" err="1">
                <a:cs typeface="Arial"/>
              </a:rPr>
              <a:t>lớp</a:t>
            </a:r>
            <a:r>
              <a:rPr lang="en-US">
                <a:cs typeface="Arial"/>
              </a:rPr>
              <a:t> DeliveryInfo</a:t>
            </a:r>
          </a:p>
        </p:txBody>
      </p:sp>
    </p:spTree>
    <p:extLst>
      <p:ext uri="{BB962C8B-B14F-4D97-AF65-F5344CB8AC3E}">
        <p14:creationId xmlns:p14="http://schemas.microsoft.com/office/powerpoint/2010/main" val="448033691"/>
      </p:ext>
    </p:extLst>
  </p:cSld>
  <p:clrMapOvr>
    <a:masterClrMapping/>
  </p:clrMapOvr>
  <p:transition>
    <p:push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p:nvPr/>
        </p:nvSpPr>
        <p:spPr>
          <a:xfrm>
            <a:off x="626400" y="-245160"/>
            <a:ext cx="10701600" cy="1325200"/>
          </a:xfrm>
          <a:prstGeom prst="rect">
            <a:avLst/>
          </a:prstGeom>
          <a:noFill/>
          <a:ln>
            <a:noFill/>
          </a:ln>
        </p:spPr>
        <p:txBody>
          <a:bodyPr spcFirstLastPara="1" wrap="square" lIns="121900" tIns="60933" rIns="121900" bIns="60933" anchor="ctr" anchorCtr="0">
            <a:noAutofit/>
          </a:bodyPr>
          <a:lstStyle/>
          <a:p>
            <a:pPr>
              <a:lnSpc>
                <a:spcPct val="90000"/>
              </a:lnSpc>
            </a:pPr>
            <a:r>
              <a:rPr lang="vi" sz="3000" b="1">
                <a:solidFill>
                  <a:schemeClr val="bg1"/>
                </a:solidFill>
                <a:latin typeface="Calibri"/>
                <a:ea typeface="Calibri"/>
                <a:cs typeface="Calibri"/>
              </a:rPr>
              <a:t>3.1 </a:t>
            </a:r>
            <a:r>
              <a:rPr lang="vi" sz="3000" b="1" err="1">
                <a:solidFill>
                  <a:schemeClr val="bg1"/>
                </a:solidFill>
                <a:latin typeface="Calibri"/>
                <a:ea typeface="+mn-lt"/>
                <a:cs typeface="Arial"/>
              </a:rPr>
              <a:t>Vấn</a:t>
            </a:r>
            <a:r>
              <a:rPr lang="vi" sz="3000" b="1">
                <a:solidFill>
                  <a:schemeClr val="bg1"/>
                </a:solidFill>
                <a:latin typeface="Calibri"/>
                <a:ea typeface="+mn-lt"/>
                <a:cs typeface="Arial"/>
              </a:rPr>
              <a:t> </a:t>
            </a:r>
            <a:r>
              <a:rPr lang="vi" sz="3000" b="1" err="1">
                <a:solidFill>
                  <a:schemeClr val="bg1"/>
                </a:solidFill>
                <a:latin typeface="Calibri"/>
                <a:ea typeface="+mn-lt"/>
                <a:cs typeface="Arial"/>
              </a:rPr>
              <a:t>đề</a:t>
            </a:r>
            <a:r>
              <a:rPr lang="vi" sz="3000" b="1">
                <a:solidFill>
                  <a:schemeClr val="bg1"/>
                </a:solidFill>
                <a:latin typeface="Calibri"/>
                <a:ea typeface="+mn-lt"/>
                <a:cs typeface="Arial"/>
              </a:rPr>
              <a:t> “Thay </a:t>
            </a:r>
            <a:r>
              <a:rPr lang="vi" sz="3000" b="1" err="1">
                <a:solidFill>
                  <a:schemeClr val="bg1"/>
                </a:solidFill>
                <a:latin typeface="Calibri"/>
                <a:ea typeface="+mn-lt"/>
                <a:cs typeface="Arial"/>
              </a:rPr>
              <a:t>đổi</a:t>
            </a:r>
            <a:r>
              <a:rPr lang="vi" sz="3000" b="1">
                <a:solidFill>
                  <a:schemeClr val="bg1"/>
                </a:solidFill>
                <a:latin typeface="Calibri"/>
                <a:ea typeface="+mn-lt"/>
                <a:cs typeface="Arial"/>
              </a:rPr>
              <a:t> thư </a:t>
            </a:r>
            <a:r>
              <a:rPr lang="vi" sz="3000" b="1" err="1">
                <a:solidFill>
                  <a:schemeClr val="bg1"/>
                </a:solidFill>
                <a:latin typeface="Calibri"/>
                <a:ea typeface="+mn-lt"/>
                <a:cs typeface="Arial"/>
              </a:rPr>
              <a:t>viện</a:t>
            </a:r>
            <a:r>
              <a:rPr lang="vi" sz="3000" b="1">
                <a:solidFill>
                  <a:schemeClr val="bg1"/>
                </a:solidFill>
                <a:latin typeface="Calibri"/>
                <a:ea typeface="+mn-lt"/>
                <a:cs typeface="Arial"/>
              </a:rPr>
              <a:t> </a:t>
            </a:r>
            <a:r>
              <a:rPr lang="vi" sz="3000" b="1" err="1">
                <a:solidFill>
                  <a:schemeClr val="bg1"/>
                </a:solidFill>
                <a:latin typeface="Calibri"/>
                <a:ea typeface="+mn-lt"/>
                <a:cs typeface="Arial"/>
              </a:rPr>
              <a:t>và</a:t>
            </a:r>
            <a:r>
              <a:rPr lang="vi" sz="3000" b="1">
                <a:solidFill>
                  <a:schemeClr val="bg1"/>
                </a:solidFill>
                <a:latin typeface="Calibri"/>
                <a:ea typeface="+mn-lt"/>
                <a:cs typeface="Arial"/>
              </a:rPr>
              <a:t> </a:t>
            </a:r>
            <a:r>
              <a:rPr lang="vi" sz="3000" b="1" err="1">
                <a:solidFill>
                  <a:schemeClr val="bg1"/>
                </a:solidFill>
                <a:latin typeface="Calibri"/>
                <a:ea typeface="+mn-lt"/>
                <a:cs typeface="Arial"/>
              </a:rPr>
              <a:t>cách</a:t>
            </a:r>
            <a:r>
              <a:rPr lang="vi" sz="3000" b="1">
                <a:solidFill>
                  <a:schemeClr val="bg1"/>
                </a:solidFill>
                <a:latin typeface="Calibri"/>
                <a:ea typeface="+mn-lt"/>
                <a:cs typeface="Arial"/>
              </a:rPr>
              <a:t> </a:t>
            </a:r>
            <a:r>
              <a:rPr lang="vi" sz="3000" b="1" err="1">
                <a:solidFill>
                  <a:schemeClr val="bg1"/>
                </a:solidFill>
                <a:latin typeface="Calibri"/>
                <a:ea typeface="+mn-lt"/>
                <a:cs typeface="Arial"/>
              </a:rPr>
              <a:t>tính</a:t>
            </a:r>
            <a:r>
              <a:rPr lang="vi" sz="3000" b="1">
                <a:solidFill>
                  <a:schemeClr val="bg1"/>
                </a:solidFill>
                <a:latin typeface="Calibri"/>
                <a:ea typeface="+mn-lt"/>
                <a:cs typeface="Arial"/>
              </a:rPr>
              <a:t> </a:t>
            </a:r>
            <a:r>
              <a:rPr lang="vi" sz="3000" b="1" err="1">
                <a:solidFill>
                  <a:schemeClr val="bg1"/>
                </a:solidFill>
                <a:latin typeface="Calibri"/>
                <a:ea typeface="+mn-lt"/>
                <a:cs typeface="Arial"/>
              </a:rPr>
              <a:t>phí</a:t>
            </a:r>
            <a:r>
              <a:rPr lang="vi" sz="3000" b="1">
                <a:solidFill>
                  <a:schemeClr val="bg1"/>
                </a:solidFill>
                <a:latin typeface="Calibri"/>
                <a:ea typeface="+mn-lt"/>
                <a:cs typeface="Arial"/>
              </a:rPr>
              <a:t> </a:t>
            </a:r>
            <a:r>
              <a:rPr lang="vi" sz="3000" b="1" err="1">
                <a:solidFill>
                  <a:schemeClr val="bg1"/>
                </a:solidFill>
                <a:latin typeface="Calibri"/>
                <a:ea typeface="+mn-lt"/>
                <a:cs typeface="Arial"/>
              </a:rPr>
              <a:t>vận</a:t>
            </a:r>
            <a:r>
              <a:rPr lang="vi" sz="3000" b="1">
                <a:solidFill>
                  <a:schemeClr val="bg1"/>
                </a:solidFill>
                <a:latin typeface="Calibri"/>
                <a:ea typeface="+mn-lt"/>
                <a:cs typeface="Arial"/>
              </a:rPr>
              <a:t> </a:t>
            </a:r>
            <a:r>
              <a:rPr lang="vi" sz="3000" b="1" err="1">
                <a:solidFill>
                  <a:schemeClr val="bg1"/>
                </a:solidFill>
                <a:latin typeface="Calibri"/>
                <a:ea typeface="+mn-lt"/>
                <a:cs typeface="Arial"/>
              </a:rPr>
              <a:t>chuyển</a:t>
            </a:r>
            <a:r>
              <a:rPr lang="vi" sz="3000" b="1">
                <a:solidFill>
                  <a:schemeClr val="bg1"/>
                </a:solidFill>
                <a:latin typeface="Calibri"/>
                <a:ea typeface="+mn-lt"/>
                <a:cs typeface="Arial"/>
              </a:rPr>
              <a:t>” </a:t>
            </a:r>
            <a:endParaRPr lang="vi" sz="3000" b="1">
              <a:solidFill>
                <a:schemeClr val="bg1"/>
              </a:solidFill>
              <a:latin typeface="Arial"/>
              <a:ea typeface="Calibri"/>
              <a:cs typeface="Calibri"/>
            </a:endParaRPr>
          </a:p>
        </p:txBody>
      </p:sp>
      <p:sp>
        <p:nvSpPr>
          <p:cNvPr id="3" name="TextBox 2">
            <a:extLst>
              <a:ext uri="{FF2B5EF4-FFF2-40B4-BE49-F238E27FC236}">
                <a16:creationId xmlns:a16="http://schemas.microsoft.com/office/drawing/2014/main" id="{F0C8EBFB-C7CE-4069-887D-69DD3C801F28}"/>
              </a:ext>
            </a:extLst>
          </p:cNvPr>
          <p:cNvSpPr txBox="1"/>
          <p:nvPr/>
        </p:nvSpPr>
        <p:spPr>
          <a:xfrm>
            <a:off x="679076" y="1160929"/>
            <a:ext cx="64411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Thiết</a:t>
            </a:r>
            <a:r>
              <a:rPr lang="en-US"/>
              <a:t> </a:t>
            </a:r>
            <a:r>
              <a:rPr lang="en-US" err="1"/>
              <a:t>kế</a:t>
            </a:r>
            <a:r>
              <a:rPr lang="en-US"/>
              <a:t> </a:t>
            </a:r>
            <a:r>
              <a:rPr lang="en-US" err="1"/>
              <a:t>cải</a:t>
            </a:r>
            <a:r>
              <a:rPr lang="en-US"/>
              <a:t> </a:t>
            </a:r>
            <a:r>
              <a:rPr lang="en-US" err="1"/>
              <a:t>tiến</a:t>
            </a:r>
            <a:r>
              <a:rPr lang="en-US"/>
              <a:t>: </a:t>
            </a:r>
            <a:r>
              <a:rPr lang="en-US">
                <a:ea typeface="+mn-lt"/>
                <a:cs typeface="+mn-lt"/>
              </a:rPr>
              <a:t> </a:t>
            </a:r>
            <a:r>
              <a:rPr lang="en-US" err="1">
                <a:ea typeface="+mn-lt"/>
                <a:cs typeface="+mn-lt"/>
              </a:rPr>
              <a:t>Áp</a:t>
            </a:r>
            <a:r>
              <a:rPr lang="en-US">
                <a:ea typeface="+mn-lt"/>
                <a:cs typeface="+mn-lt"/>
              </a:rPr>
              <a:t> </a:t>
            </a:r>
            <a:r>
              <a:rPr lang="en-US" err="1">
                <a:ea typeface="+mn-lt"/>
                <a:cs typeface="+mn-lt"/>
              </a:rPr>
              <a:t>dụng</a:t>
            </a:r>
            <a:r>
              <a:rPr lang="en-US">
                <a:ea typeface="+mn-lt"/>
                <a:cs typeface="+mn-lt"/>
              </a:rPr>
              <a:t> </a:t>
            </a:r>
            <a:r>
              <a:rPr lang="en-US" err="1">
                <a:ea typeface="+mn-lt"/>
                <a:cs typeface="+mn-lt"/>
              </a:rPr>
              <a:t>mẫu</a:t>
            </a:r>
            <a:r>
              <a:rPr lang="en-US">
                <a:ea typeface="+mn-lt"/>
                <a:cs typeface="+mn-lt"/>
              </a:rPr>
              <a:t> </a:t>
            </a:r>
            <a:r>
              <a:rPr lang="en-US" err="1">
                <a:ea typeface="+mn-lt"/>
                <a:cs typeface="+mn-lt"/>
              </a:rPr>
              <a:t>thiết</a:t>
            </a:r>
            <a:r>
              <a:rPr lang="en-US">
                <a:ea typeface="+mn-lt"/>
                <a:cs typeface="+mn-lt"/>
              </a:rPr>
              <a:t> </a:t>
            </a:r>
            <a:r>
              <a:rPr lang="en-US" err="1">
                <a:ea typeface="+mn-lt"/>
                <a:cs typeface="+mn-lt"/>
              </a:rPr>
              <a:t>kế</a:t>
            </a:r>
            <a:r>
              <a:rPr lang="en-US">
                <a:ea typeface="+mn-lt"/>
                <a:cs typeface="+mn-lt"/>
              </a:rPr>
              <a:t> Strategy</a:t>
            </a:r>
            <a:endParaRPr lang="en-US">
              <a:cs typeface="Arial"/>
            </a:endParaRPr>
          </a:p>
        </p:txBody>
      </p:sp>
      <p:pic>
        <p:nvPicPr>
          <p:cNvPr id="4" name="Picture 5">
            <a:extLst>
              <a:ext uri="{FF2B5EF4-FFF2-40B4-BE49-F238E27FC236}">
                <a16:creationId xmlns:a16="http://schemas.microsoft.com/office/drawing/2014/main" id="{17FBE5B9-72E7-42EC-B086-F8FA94C9DAC5}"/>
              </a:ext>
            </a:extLst>
          </p:cNvPr>
          <p:cNvPicPr>
            <a:picLocks noChangeAspect="1"/>
          </p:cNvPicPr>
          <p:nvPr/>
        </p:nvPicPr>
        <p:blipFill>
          <a:blip r:embed="rId3"/>
          <a:stretch>
            <a:fillRect/>
          </a:stretch>
        </p:blipFill>
        <p:spPr>
          <a:xfrm>
            <a:off x="1859617" y="1614207"/>
            <a:ext cx="8237443" cy="4391584"/>
          </a:xfrm>
          <a:prstGeom prst="rect">
            <a:avLst/>
          </a:prstGeom>
        </p:spPr>
      </p:pic>
    </p:spTree>
    <p:extLst>
      <p:ext uri="{BB962C8B-B14F-4D97-AF65-F5344CB8AC3E}">
        <p14:creationId xmlns:p14="http://schemas.microsoft.com/office/powerpoint/2010/main" val="369577645"/>
      </p:ext>
    </p:extLst>
  </p:cSld>
  <p:clrMapOvr>
    <a:masterClrMapping/>
  </p:clrMapOvr>
  <p:transition>
    <p:push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p:nvPr/>
        </p:nvSpPr>
        <p:spPr>
          <a:xfrm>
            <a:off x="626400" y="-245160"/>
            <a:ext cx="10701600" cy="1325200"/>
          </a:xfrm>
          <a:prstGeom prst="rect">
            <a:avLst/>
          </a:prstGeom>
          <a:noFill/>
          <a:ln>
            <a:noFill/>
          </a:ln>
        </p:spPr>
        <p:txBody>
          <a:bodyPr spcFirstLastPara="1" wrap="square" lIns="121900" tIns="60933" rIns="121900" bIns="60933" anchor="ctr" anchorCtr="0">
            <a:noAutofit/>
          </a:bodyPr>
          <a:lstStyle/>
          <a:p>
            <a:pPr>
              <a:lnSpc>
                <a:spcPct val="90000"/>
              </a:lnSpc>
            </a:pPr>
            <a:r>
              <a:rPr lang="vi" sz="3000" b="1">
                <a:solidFill>
                  <a:schemeClr val="bg1"/>
                </a:solidFill>
                <a:latin typeface="Calibri"/>
                <a:ea typeface="Calibri"/>
                <a:cs typeface="Calibri"/>
              </a:rPr>
              <a:t>3.1 </a:t>
            </a:r>
            <a:r>
              <a:rPr lang="vi" sz="3000" b="1" err="1">
                <a:solidFill>
                  <a:schemeClr val="bg1"/>
                </a:solidFill>
                <a:latin typeface="Calibri"/>
                <a:ea typeface="+mn-lt"/>
                <a:cs typeface="Arial"/>
              </a:rPr>
              <a:t>Vấn</a:t>
            </a:r>
            <a:r>
              <a:rPr lang="vi" sz="3000" b="1">
                <a:solidFill>
                  <a:schemeClr val="bg1"/>
                </a:solidFill>
                <a:latin typeface="Calibri"/>
                <a:ea typeface="+mn-lt"/>
                <a:cs typeface="Arial"/>
              </a:rPr>
              <a:t> </a:t>
            </a:r>
            <a:r>
              <a:rPr lang="vi" sz="3000" b="1" err="1">
                <a:solidFill>
                  <a:schemeClr val="bg1"/>
                </a:solidFill>
                <a:latin typeface="Calibri"/>
                <a:ea typeface="+mn-lt"/>
                <a:cs typeface="Arial"/>
              </a:rPr>
              <a:t>đề</a:t>
            </a:r>
            <a:r>
              <a:rPr lang="vi" sz="3000" b="1">
                <a:solidFill>
                  <a:schemeClr val="bg1"/>
                </a:solidFill>
                <a:latin typeface="Calibri"/>
                <a:ea typeface="+mn-lt"/>
                <a:cs typeface="Arial"/>
              </a:rPr>
              <a:t> “Thay </a:t>
            </a:r>
            <a:r>
              <a:rPr lang="vi" sz="3000" b="1" err="1">
                <a:solidFill>
                  <a:schemeClr val="bg1"/>
                </a:solidFill>
                <a:latin typeface="Calibri"/>
                <a:ea typeface="+mn-lt"/>
                <a:cs typeface="Arial"/>
              </a:rPr>
              <a:t>đổi</a:t>
            </a:r>
            <a:r>
              <a:rPr lang="vi" sz="3000" b="1">
                <a:solidFill>
                  <a:schemeClr val="bg1"/>
                </a:solidFill>
                <a:latin typeface="Calibri"/>
                <a:ea typeface="+mn-lt"/>
                <a:cs typeface="Arial"/>
              </a:rPr>
              <a:t> thư </a:t>
            </a:r>
            <a:r>
              <a:rPr lang="vi" sz="3000" b="1" err="1">
                <a:solidFill>
                  <a:schemeClr val="bg1"/>
                </a:solidFill>
                <a:latin typeface="Calibri"/>
                <a:ea typeface="+mn-lt"/>
                <a:cs typeface="Arial"/>
              </a:rPr>
              <a:t>viện</a:t>
            </a:r>
            <a:r>
              <a:rPr lang="vi" sz="3000" b="1">
                <a:solidFill>
                  <a:schemeClr val="bg1"/>
                </a:solidFill>
                <a:latin typeface="Calibri"/>
                <a:ea typeface="+mn-lt"/>
                <a:cs typeface="Arial"/>
              </a:rPr>
              <a:t> </a:t>
            </a:r>
            <a:r>
              <a:rPr lang="vi" sz="3000" b="1" err="1">
                <a:solidFill>
                  <a:schemeClr val="bg1"/>
                </a:solidFill>
                <a:latin typeface="Calibri"/>
                <a:ea typeface="+mn-lt"/>
                <a:cs typeface="Arial"/>
              </a:rPr>
              <a:t>và</a:t>
            </a:r>
            <a:r>
              <a:rPr lang="vi" sz="3000" b="1">
                <a:solidFill>
                  <a:schemeClr val="bg1"/>
                </a:solidFill>
                <a:latin typeface="Calibri"/>
                <a:ea typeface="+mn-lt"/>
                <a:cs typeface="Arial"/>
              </a:rPr>
              <a:t> </a:t>
            </a:r>
            <a:r>
              <a:rPr lang="vi" sz="3000" b="1" err="1">
                <a:solidFill>
                  <a:schemeClr val="bg1"/>
                </a:solidFill>
                <a:latin typeface="Calibri"/>
                <a:ea typeface="+mn-lt"/>
                <a:cs typeface="Arial"/>
              </a:rPr>
              <a:t>cách</a:t>
            </a:r>
            <a:r>
              <a:rPr lang="vi" sz="3000" b="1">
                <a:solidFill>
                  <a:schemeClr val="bg1"/>
                </a:solidFill>
                <a:latin typeface="Calibri"/>
                <a:ea typeface="+mn-lt"/>
                <a:cs typeface="Arial"/>
              </a:rPr>
              <a:t> </a:t>
            </a:r>
            <a:r>
              <a:rPr lang="vi" sz="3000" b="1" err="1">
                <a:solidFill>
                  <a:schemeClr val="bg1"/>
                </a:solidFill>
                <a:latin typeface="Calibri"/>
                <a:ea typeface="+mn-lt"/>
                <a:cs typeface="Arial"/>
              </a:rPr>
              <a:t>tính</a:t>
            </a:r>
            <a:r>
              <a:rPr lang="vi" sz="3000" b="1">
                <a:solidFill>
                  <a:schemeClr val="bg1"/>
                </a:solidFill>
                <a:latin typeface="Calibri"/>
                <a:ea typeface="+mn-lt"/>
                <a:cs typeface="Arial"/>
              </a:rPr>
              <a:t> </a:t>
            </a:r>
            <a:r>
              <a:rPr lang="vi" sz="3000" b="1" err="1">
                <a:solidFill>
                  <a:schemeClr val="bg1"/>
                </a:solidFill>
                <a:latin typeface="Calibri"/>
                <a:ea typeface="+mn-lt"/>
                <a:cs typeface="Arial"/>
              </a:rPr>
              <a:t>phí</a:t>
            </a:r>
            <a:r>
              <a:rPr lang="vi" sz="3000" b="1">
                <a:solidFill>
                  <a:schemeClr val="bg1"/>
                </a:solidFill>
                <a:latin typeface="Calibri"/>
                <a:ea typeface="+mn-lt"/>
                <a:cs typeface="Arial"/>
              </a:rPr>
              <a:t> </a:t>
            </a:r>
            <a:r>
              <a:rPr lang="vi" sz="3000" b="1" err="1">
                <a:solidFill>
                  <a:schemeClr val="bg1"/>
                </a:solidFill>
                <a:latin typeface="Calibri"/>
                <a:ea typeface="+mn-lt"/>
                <a:cs typeface="Arial"/>
              </a:rPr>
              <a:t>vận</a:t>
            </a:r>
            <a:r>
              <a:rPr lang="vi" sz="3000" b="1">
                <a:solidFill>
                  <a:schemeClr val="bg1"/>
                </a:solidFill>
                <a:latin typeface="Calibri"/>
                <a:ea typeface="+mn-lt"/>
                <a:cs typeface="Arial"/>
              </a:rPr>
              <a:t> </a:t>
            </a:r>
            <a:r>
              <a:rPr lang="vi" sz="3000" b="1" err="1">
                <a:solidFill>
                  <a:schemeClr val="bg1"/>
                </a:solidFill>
                <a:latin typeface="Calibri"/>
                <a:ea typeface="+mn-lt"/>
                <a:cs typeface="Arial"/>
              </a:rPr>
              <a:t>chuyển</a:t>
            </a:r>
            <a:r>
              <a:rPr lang="vi" sz="3000" b="1">
                <a:solidFill>
                  <a:schemeClr val="bg1"/>
                </a:solidFill>
                <a:latin typeface="Calibri"/>
                <a:ea typeface="+mn-lt"/>
                <a:cs typeface="Arial"/>
              </a:rPr>
              <a:t>” </a:t>
            </a:r>
            <a:endParaRPr lang="vi" sz="3000" b="1">
              <a:solidFill>
                <a:schemeClr val="bg1"/>
              </a:solidFill>
              <a:latin typeface="Arial"/>
              <a:ea typeface="Calibri"/>
              <a:cs typeface="Calibri"/>
            </a:endParaRPr>
          </a:p>
        </p:txBody>
      </p:sp>
      <p:sp>
        <p:nvSpPr>
          <p:cNvPr id="3" name="TextBox 2">
            <a:extLst>
              <a:ext uri="{FF2B5EF4-FFF2-40B4-BE49-F238E27FC236}">
                <a16:creationId xmlns:a16="http://schemas.microsoft.com/office/drawing/2014/main" id="{F0C8EBFB-C7CE-4069-887D-69DD3C801F28}"/>
              </a:ext>
            </a:extLst>
          </p:cNvPr>
          <p:cNvSpPr txBox="1"/>
          <p:nvPr/>
        </p:nvSpPr>
        <p:spPr>
          <a:xfrm>
            <a:off x="679076" y="1160929"/>
            <a:ext cx="64411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Arial"/>
            </a:endParaRPr>
          </a:p>
        </p:txBody>
      </p:sp>
      <p:pic>
        <p:nvPicPr>
          <p:cNvPr id="4" name="Picture 5">
            <a:extLst>
              <a:ext uri="{FF2B5EF4-FFF2-40B4-BE49-F238E27FC236}">
                <a16:creationId xmlns:a16="http://schemas.microsoft.com/office/drawing/2014/main" id="{17FBE5B9-72E7-42EC-B086-F8FA94C9DAC5}"/>
              </a:ext>
            </a:extLst>
          </p:cNvPr>
          <p:cNvPicPr>
            <a:picLocks noChangeAspect="1"/>
          </p:cNvPicPr>
          <p:nvPr/>
        </p:nvPicPr>
        <p:blipFill>
          <a:blip r:embed="rId3"/>
          <a:stretch>
            <a:fillRect/>
          </a:stretch>
        </p:blipFill>
        <p:spPr>
          <a:xfrm>
            <a:off x="1859617" y="2107266"/>
            <a:ext cx="8237443" cy="4391584"/>
          </a:xfrm>
          <a:prstGeom prst="rect">
            <a:avLst/>
          </a:prstGeom>
        </p:spPr>
      </p:pic>
      <p:sp>
        <p:nvSpPr>
          <p:cNvPr id="6" name="TextBox 5">
            <a:extLst>
              <a:ext uri="{FF2B5EF4-FFF2-40B4-BE49-F238E27FC236}">
                <a16:creationId xmlns:a16="http://schemas.microsoft.com/office/drawing/2014/main" id="{D77E7D71-97AC-4882-BFED-09B2ED77F0B8}"/>
              </a:ext>
            </a:extLst>
          </p:cNvPr>
          <p:cNvSpPr txBox="1"/>
          <p:nvPr/>
        </p:nvSpPr>
        <p:spPr>
          <a:xfrm>
            <a:off x="623048" y="1127312"/>
            <a:ext cx="1127087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Khi </a:t>
            </a:r>
            <a:r>
              <a:rPr lang="en-US" err="1">
                <a:ea typeface="+mn-lt"/>
                <a:cs typeface="+mn-lt"/>
              </a:rPr>
              <a:t>cần</a:t>
            </a:r>
            <a:r>
              <a:rPr lang="en-US">
                <a:ea typeface="+mn-lt"/>
                <a:cs typeface="+mn-lt"/>
              </a:rPr>
              <a:t> </a:t>
            </a:r>
            <a:r>
              <a:rPr lang="en-US" err="1">
                <a:ea typeface="+mn-lt"/>
                <a:cs typeface="+mn-lt"/>
              </a:rPr>
              <a:t>thay</a:t>
            </a:r>
            <a:r>
              <a:rPr lang="en-US">
                <a:ea typeface="+mn-lt"/>
                <a:cs typeface="+mn-lt"/>
              </a:rPr>
              <a:t> </a:t>
            </a:r>
            <a:r>
              <a:rPr lang="en-US" err="1">
                <a:ea typeface="+mn-lt"/>
                <a:cs typeface="+mn-lt"/>
              </a:rPr>
              <a:t>đổi</a:t>
            </a:r>
            <a:r>
              <a:rPr lang="en-US">
                <a:ea typeface="+mn-lt"/>
                <a:cs typeface="+mn-lt"/>
              </a:rPr>
              <a:t> </a:t>
            </a:r>
            <a:r>
              <a:rPr lang="en-US" err="1">
                <a:ea typeface="+mn-lt"/>
                <a:cs typeface="+mn-lt"/>
              </a:rPr>
              <a:t>thư</a:t>
            </a:r>
            <a:r>
              <a:rPr lang="en-US">
                <a:ea typeface="+mn-lt"/>
                <a:cs typeface="+mn-lt"/>
              </a:rPr>
              <a:t> </a:t>
            </a:r>
            <a:r>
              <a:rPr lang="en-US" err="1">
                <a:ea typeface="+mn-lt"/>
                <a:cs typeface="+mn-lt"/>
              </a:rPr>
              <a:t>viện-cách</a:t>
            </a:r>
            <a:r>
              <a:rPr lang="en-US">
                <a:ea typeface="+mn-lt"/>
                <a:cs typeface="+mn-lt"/>
              </a:rPr>
              <a:t> </a:t>
            </a:r>
            <a:r>
              <a:rPr lang="en-US" err="1">
                <a:ea typeface="+mn-lt"/>
                <a:cs typeface="+mn-lt"/>
              </a:rPr>
              <a:t>tính</a:t>
            </a:r>
            <a:r>
              <a:rPr lang="en-US">
                <a:ea typeface="+mn-lt"/>
                <a:cs typeface="+mn-lt"/>
              </a:rPr>
              <a:t> </a:t>
            </a:r>
            <a:r>
              <a:rPr lang="en-US" err="1">
                <a:ea typeface="+mn-lt"/>
                <a:cs typeface="+mn-lt"/>
              </a:rPr>
              <a:t>phí</a:t>
            </a:r>
            <a:r>
              <a:rPr lang="en-US">
                <a:ea typeface="+mn-lt"/>
                <a:cs typeface="+mn-lt"/>
              </a:rPr>
              <a:t> </a:t>
            </a:r>
            <a:r>
              <a:rPr lang="en-US" err="1">
                <a:ea typeface="+mn-lt"/>
                <a:cs typeface="+mn-lt"/>
              </a:rPr>
              <a:t>vận</a:t>
            </a:r>
            <a:r>
              <a:rPr lang="en-US">
                <a:ea typeface="+mn-lt"/>
                <a:cs typeface="+mn-lt"/>
              </a:rPr>
              <a:t> </a:t>
            </a:r>
            <a:r>
              <a:rPr lang="en-US" err="1">
                <a:ea typeface="+mn-lt"/>
                <a:cs typeface="+mn-lt"/>
              </a:rPr>
              <a:t>chuyển</a:t>
            </a:r>
            <a:r>
              <a:rPr lang="en-US">
                <a:ea typeface="+mn-lt"/>
                <a:cs typeface="+mn-lt"/>
              </a:rPr>
              <a:t> </a:t>
            </a:r>
            <a:r>
              <a:rPr lang="en-US" err="1">
                <a:ea typeface="+mn-lt"/>
                <a:cs typeface="+mn-lt"/>
              </a:rPr>
              <a:t>chỉ</a:t>
            </a:r>
            <a:r>
              <a:rPr lang="en-US">
                <a:ea typeface="+mn-lt"/>
                <a:cs typeface="+mn-lt"/>
              </a:rPr>
              <a:t> </a:t>
            </a:r>
            <a:r>
              <a:rPr lang="en-US" err="1">
                <a:ea typeface="+mn-lt"/>
                <a:cs typeface="+mn-lt"/>
              </a:rPr>
              <a:t>cần</a:t>
            </a:r>
            <a:r>
              <a:rPr lang="en-US">
                <a:ea typeface="+mn-lt"/>
                <a:cs typeface="+mn-lt"/>
              </a:rPr>
              <a:t> </a:t>
            </a:r>
            <a:r>
              <a:rPr lang="en-US" err="1">
                <a:ea typeface="+mn-lt"/>
                <a:cs typeface="+mn-lt"/>
              </a:rPr>
              <a:t>tạo</a:t>
            </a:r>
            <a:r>
              <a:rPr lang="en-US">
                <a:ea typeface="+mn-lt"/>
                <a:cs typeface="+mn-lt"/>
              </a:rPr>
              <a:t> </a:t>
            </a:r>
            <a:r>
              <a:rPr lang="en-US" err="1">
                <a:ea typeface="+mn-lt"/>
                <a:cs typeface="+mn-lt"/>
              </a:rPr>
              <a:t>một</a:t>
            </a:r>
            <a:r>
              <a:rPr lang="en-US">
                <a:ea typeface="+mn-lt"/>
                <a:cs typeface="+mn-lt"/>
              </a:rPr>
              <a:t> </a:t>
            </a:r>
            <a:r>
              <a:rPr lang="en-US" err="1">
                <a:ea typeface="+mn-lt"/>
                <a:cs typeface="+mn-lt"/>
              </a:rPr>
              <a:t>lớp</a:t>
            </a:r>
            <a:r>
              <a:rPr lang="en-US">
                <a:ea typeface="+mn-lt"/>
                <a:cs typeface="+mn-lt"/>
              </a:rPr>
              <a:t> Calculator </a:t>
            </a:r>
            <a:r>
              <a:rPr lang="en-US" err="1">
                <a:ea typeface="+mn-lt"/>
                <a:cs typeface="+mn-lt"/>
              </a:rPr>
              <a:t>mới</a:t>
            </a:r>
            <a:r>
              <a:rPr lang="en-US">
                <a:ea typeface="+mn-lt"/>
                <a:cs typeface="+mn-lt"/>
              </a:rPr>
              <a:t> </a:t>
            </a:r>
            <a:r>
              <a:rPr lang="en-US" err="1">
                <a:ea typeface="+mn-lt"/>
                <a:cs typeface="+mn-lt"/>
              </a:rPr>
              <a:t>thực</a:t>
            </a:r>
            <a:r>
              <a:rPr lang="en-US">
                <a:ea typeface="+mn-lt"/>
                <a:cs typeface="+mn-lt"/>
              </a:rPr>
              <a:t> </a:t>
            </a:r>
            <a:r>
              <a:rPr lang="en-US" err="1">
                <a:ea typeface="+mn-lt"/>
                <a:cs typeface="+mn-lt"/>
              </a:rPr>
              <a:t>thi</a:t>
            </a:r>
            <a:r>
              <a:rPr lang="en-US">
                <a:ea typeface="+mn-lt"/>
                <a:cs typeface="+mn-lt"/>
              </a:rPr>
              <a:t> Interface </a:t>
            </a:r>
            <a:r>
              <a:rPr lang="en-US" err="1">
                <a:ea typeface="+mn-lt"/>
                <a:cs typeface="+mn-lt"/>
              </a:rPr>
              <a:t>ShippingFeeCalculator</a:t>
            </a:r>
            <a:r>
              <a:rPr lang="en-US">
                <a:ea typeface="+mn-lt"/>
                <a:cs typeface="+mn-lt"/>
              </a:rPr>
              <a:t> </a:t>
            </a:r>
            <a:r>
              <a:rPr lang="en-US" err="1">
                <a:ea typeface="+mn-lt"/>
                <a:cs typeface="+mn-lt"/>
              </a:rPr>
              <a:t>và</a:t>
            </a:r>
            <a:r>
              <a:rPr lang="en-US">
                <a:ea typeface="+mn-lt"/>
                <a:cs typeface="+mn-lt"/>
              </a:rPr>
              <a:t> </a:t>
            </a:r>
            <a:r>
              <a:rPr lang="en-US" err="1">
                <a:ea typeface="+mn-lt"/>
                <a:cs typeface="+mn-lt"/>
              </a:rPr>
              <a:t>định</a:t>
            </a:r>
            <a:r>
              <a:rPr lang="en-US">
                <a:ea typeface="+mn-lt"/>
                <a:cs typeface="+mn-lt"/>
              </a:rPr>
              <a:t> </a:t>
            </a:r>
            <a:r>
              <a:rPr lang="en-US" err="1">
                <a:ea typeface="+mn-lt"/>
                <a:cs typeface="+mn-lt"/>
              </a:rPr>
              <a:t>nghĩa</a:t>
            </a:r>
            <a:r>
              <a:rPr lang="en-US">
                <a:ea typeface="+mn-lt"/>
                <a:cs typeface="+mn-lt"/>
              </a:rPr>
              <a:t> </a:t>
            </a:r>
            <a:r>
              <a:rPr lang="en-US" err="1">
                <a:ea typeface="+mn-lt"/>
                <a:cs typeface="+mn-lt"/>
              </a:rPr>
              <a:t>cách</a:t>
            </a:r>
            <a:r>
              <a:rPr lang="en-US">
                <a:ea typeface="+mn-lt"/>
                <a:cs typeface="+mn-lt"/>
              </a:rPr>
              <a:t> </a:t>
            </a:r>
            <a:r>
              <a:rPr lang="en-US" err="1">
                <a:ea typeface="+mn-lt"/>
                <a:cs typeface="+mn-lt"/>
              </a:rPr>
              <a:t>tính</a:t>
            </a:r>
            <a:r>
              <a:rPr lang="en-US">
                <a:ea typeface="+mn-lt"/>
                <a:cs typeface="+mn-lt"/>
              </a:rPr>
              <a:t> </a:t>
            </a:r>
            <a:r>
              <a:rPr lang="en-US" err="1">
                <a:ea typeface="+mn-lt"/>
                <a:cs typeface="+mn-lt"/>
              </a:rPr>
              <a:t>phí</a:t>
            </a:r>
            <a:r>
              <a:rPr lang="en-US">
                <a:ea typeface="+mn-lt"/>
                <a:cs typeface="+mn-lt"/>
              </a:rPr>
              <a:t> </a:t>
            </a:r>
            <a:r>
              <a:rPr lang="en-US" err="1">
                <a:ea typeface="+mn-lt"/>
                <a:cs typeface="+mn-lt"/>
              </a:rPr>
              <a:t>mới</a:t>
            </a:r>
            <a:r>
              <a:rPr lang="en-US">
                <a:ea typeface="+mn-lt"/>
                <a:cs typeface="+mn-lt"/>
              </a:rPr>
              <a:t> </a:t>
            </a:r>
            <a:r>
              <a:rPr lang="en-US" err="1">
                <a:ea typeface="+mn-lt"/>
                <a:cs typeface="+mn-lt"/>
              </a:rPr>
              <a:t>trong</a:t>
            </a:r>
            <a:r>
              <a:rPr lang="en-US">
                <a:ea typeface="+mn-lt"/>
                <a:cs typeface="+mn-lt"/>
              </a:rPr>
              <a:t> </a:t>
            </a:r>
            <a:r>
              <a:rPr lang="en-US" err="1">
                <a:ea typeface="+mn-lt"/>
                <a:cs typeface="+mn-lt"/>
              </a:rPr>
              <a:t>hàm</a:t>
            </a:r>
            <a:r>
              <a:rPr lang="en-US">
                <a:ea typeface="+mn-lt"/>
                <a:cs typeface="+mn-lt"/>
              </a:rPr>
              <a:t> calculate. </a:t>
            </a:r>
            <a:endParaRPr lang="en-US"/>
          </a:p>
          <a:p>
            <a:pPr marL="285750" indent="-285750">
              <a:buFont typeface="Arial"/>
              <a:buChar char="•"/>
            </a:pPr>
            <a:r>
              <a:rPr lang="en-US" err="1">
                <a:ea typeface="+mn-lt"/>
                <a:cs typeface="+mn-lt"/>
              </a:rPr>
              <a:t>Không</a:t>
            </a:r>
            <a:r>
              <a:rPr lang="en-US">
                <a:ea typeface="+mn-lt"/>
                <a:cs typeface="+mn-lt"/>
              </a:rPr>
              <a:t> </a:t>
            </a:r>
            <a:r>
              <a:rPr lang="en-US" err="1">
                <a:ea typeface="+mn-lt"/>
                <a:cs typeface="+mn-lt"/>
              </a:rPr>
              <a:t>cần</a:t>
            </a:r>
            <a:r>
              <a:rPr lang="en-US">
                <a:ea typeface="+mn-lt"/>
                <a:cs typeface="+mn-lt"/>
              </a:rPr>
              <a:t> </a:t>
            </a:r>
            <a:r>
              <a:rPr lang="en-US" err="1">
                <a:ea typeface="+mn-lt"/>
                <a:cs typeface="+mn-lt"/>
              </a:rPr>
              <a:t>sửa</a:t>
            </a:r>
            <a:r>
              <a:rPr lang="en-US">
                <a:ea typeface="+mn-lt"/>
                <a:cs typeface="+mn-lt"/>
              </a:rPr>
              <a:t> </a:t>
            </a:r>
            <a:r>
              <a:rPr lang="en-US" err="1">
                <a:ea typeface="+mn-lt"/>
                <a:cs typeface="+mn-lt"/>
              </a:rPr>
              <a:t>đổi</a:t>
            </a:r>
            <a:r>
              <a:rPr lang="en-US">
                <a:ea typeface="+mn-lt"/>
                <a:cs typeface="+mn-lt"/>
              </a:rPr>
              <a:t> </a:t>
            </a:r>
            <a:r>
              <a:rPr lang="en-US" err="1">
                <a:ea typeface="+mn-lt"/>
                <a:cs typeface="+mn-lt"/>
              </a:rPr>
              <a:t>mã</a:t>
            </a:r>
            <a:r>
              <a:rPr lang="en-US">
                <a:ea typeface="+mn-lt"/>
                <a:cs typeface="+mn-lt"/>
              </a:rPr>
              <a:t> </a:t>
            </a:r>
            <a:r>
              <a:rPr lang="en-US" err="1">
                <a:ea typeface="+mn-lt"/>
                <a:cs typeface="+mn-lt"/>
              </a:rPr>
              <a:t>nguồn</a:t>
            </a:r>
            <a:r>
              <a:rPr lang="en-US">
                <a:ea typeface="+mn-lt"/>
                <a:cs typeface="+mn-lt"/>
              </a:rPr>
              <a:t> </a:t>
            </a:r>
            <a:r>
              <a:rPr lang="en-US" err="1">
                <a:ea typeface="+mn-lt"/>
                <a:cs typeface="+mn-lt"/>
              </a:rPr>
              <a:t>của</a:t>
            </a:r>
            <a:r>
              <a:rPr lang="en-US">
                <a:ea typeface="+mn-lt"/>
                <a:cs typeface="+mn-lt"/>
              </a:rPr>
              <a:t> </a:t>
            </a:r>
            <a:r>
              <a:rPr lang="en-US" err="1">
                <a:ea typeface="+mn-lt"/>
                <a:cs typeface="+mn-lt"/>
              </a:rPr>
              <a:t>lớp</a:t>
            </a:r>
            <a:r>
              <a:rPr lang="en-US">
                <a:ea typeface="+mn-lt"/>
                <a:cs typeface="+mn-lt"/>
              </a:rPr>
              <a:t> </a:t>
            </a:r>
            <a:r>
              <a:rPr lang="en-US" err="1">
                <a:ea typeface="+mn-lt"/>
                <a:cs typeface="+mn-lt"/>
              </a:rPr>
              <a:t>DeliveryInfo</a:t>
            </a:r>
            <a:r>
              <a:rPr lang="en-US">
                <a:ea typeface="+mn-lt"/>
                <a:cs typeface="+mn-lt"/>
              </a:rPr>
              <a:t>.</a:t>
            </a:r>
            <a:endParaRPr lang="en-US">
              <a:cs typeface="Arial"/>
            </a:endParaRPr>
          </a:p>
          <a:p>
            <a:br>
              <a:rPr lang="en-US"/>
            </a:br>
            <a:endParaRPr lang="en-US"/>
          </a:p>
        </p:txBody>
      </p:sp>
    </p:spTree>
    <p:extLst>
      <p:ext uri="{BB962C8B-B14F-4D97-AF65-F5344CB8AC3E}">
        <p14:creationId xmlns:p14="http://schemas.microsoft.com/office/powerpoint/2010/main" val="4046601769"/>
      </p:ext>
    </p:extLst>
  </p:cSld>
  <p:clrMapOvr>
    <a:masterClrMapping/>
  </p:clrMapOvr>
  <p:transition>
    <p:push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p:nvPr/>
        </p:nvSpPr>
        <p:spPr>
          <a:xfrm>
            <a:off x="626400" y="-245160"/>
            <a:ext cx="10701600" cy="1325200"/>
          </a:xfrm>
          <a:prstGeom prst="rect">
            <a:avLst/>
          </a:prstGeom>
          <a:noFill/>
          <a:ln>
            <a:noFill/>
          </a:ln>
        </p:spPr>
        <p:txBody>
          <a:bodyPr spcFirstLastPara="1" wrap="square" lIns="121900" tIns="60933" rIns="121900" bIns="60933" anchor="ctr" anchorCtr="0">
            <a:noAutofit/>
          </a:bodyPr>
          <a:lstStyle/>
          <a:p>
            <a:pPr>
              <a:lnSpc>
                <a:spcPct val="90000"/>
              </a:lnSpc>
            </a:pPr>
            <a:r>
              <a:rPr lang="vi" sz="3000" b="1" dirty="0">
                <a:solidFill>
                  <a:schemeClr val="bg1"/>
                </a:solidFill>
                <a:latin typeface="Calibri"/>
                <a:ea typeface="Calibri"/>
                <a:cs typeface="Calibri"/>
              </a:rPr>
              <a:t>3.2 </a:t>
            </a:r>
            <a:r>
              <a:rPr lang="vi" sz="3000" b="1" dirty="0">
                <a:solidFill>
                  <a:schemeClr val="bg1"/>
                </a:solidFill>
                <a:latin typeface="Calibri"/>
                <a:ea typeface="+mn-lt"/>
                <a:cs typeface="Arial"/>
              </a:rPr>
              <a:t>Vấn đề “Cập nhật chức năng hủy đơn hàng” </a:t>
            </a:r>
            <a:endParaRPr lang="vi" sz="3000" b="1" dirty="0">
              <a:solidFill>
                <a:schemeClr val="bg1"/>
              </a:solidFill>
              <a:latin typeface="Arial"/>
              <a:ea typeface="Calibri"/>
              <a:cs typeface="Calibri"/>
            </a:endParaRPr>
          </a:p>
        </p:txBody>
      </p:sp>
      <p:sp>
        <p:nvSpPr>
          <p:cNvPr id="3" name="TextBox 2">
            <a:extLst>
              <a:ext uri="{FF2B5EF4-FFF2-40B4-BE49-F238E27FC236}">
                <a16:creationId xmlns:a16="http://schemas.microsoft.com/office/drawing/2014/main" id="{F0C8EBFB-C7CE-4069-887D-69DD3C801F28}"/>
              </a:ext>
            </a:extLst>
          </p:cNvPr>
          <p:cNvSpPr txBox="1"/>
          <p:nvPr/>
        </p:nvSpPr>
        <p:spPr>
          <a:xfrm>
            <a:off x="623047" y="1317811"/>
            <a:ext cx="1052008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err="1">
                <a:cs typeface="Arial"/>
              </a:rPr>
              <a:t>Vấn</a:t>
            </a:r>
            <a:r>
              <a:rPr lang="en-US">
                <a:cs typeface="Arial"/>
              </a:rPr>
              <a:t> </a:t>
            </a:r>
            <a:r>
              <a:rPr lang="en-US" err="1">
                <a:cs typeface="Arial"/>
              </a:rPr>
              <a:t>đề</a:t>
            </a:r>
            <a:r>
              <a:rPr lang="en-US">
                <a:cs typeface="Arial"/>
              </a:rPr>
              <a:t>: </a:t>
            </a:r>
            <a:endParaRPr lang="en-US"/>
          </a:p>
          <a:p>
            <a:pPr marL="285750" indent="-285750" algn="just">
              <a:buFont typeface="Arial"/>
              <a:buChar char="•"/>
            </a:pPr>
            <a:r>
              <a:rPr lang="en-US" err="1">
                <a:ea typeface="+mn-lt"/>
                <a:cs typeface="+mn-lt"/>
              </a:rPr>
              <a:t>Chức</a:t>
            </a:r>
            <a:r>
              <a:rPr lang="en-US">
                <a:ea typeface="+mn-lt"/>
                <a:cs typeface="+mn-lt"/>
              </a:rPr>
              <a:t> </a:t>
            </a:r>
            <a:r>
              <a:rPr lang="en-US" err="1">
                <a:ea typeface="+mn-lt"/>
                <a:cs typeface="+mn-lt"/>
              </a:rPr>
              <a:t>năng</a:t>
            </a:r>
            <a:r>
              <a:rPr lang="en-US">
                <a:ea typeface="+mn-lt"/>
                <a:cs typeface="+mn-lt"/>
              </a:rPr>
              <a:t> </a:t>
            </a:r>
            <a:r>
              <a:rPr lang="en-US" err="1">
                <a:ea typeface="+mn-lt"/>
                <a:cs typeface="+mn-lt"/>
              </a:rPr>
              <a:t>hủy</a:t>
            </a:r>
            <a:r>
              <a:rPr lang="en-US">
                <a:ea typeface="+mn-lt"/>
                <a:cs typeface="+mn-lt"/>
              </a:rPr>
              <a:t> </a:t>
            </a:r>
            <a:r>
              <a:rPr lang="en-US" err="1">
                <a:ea typeface="+mn-lt"/>
                <a:cs typeface="+mn-lt"/>
              </a:rPr>
              <a:t>đơn</a:t>
            </a:r>
            <a:r>
              <a:rPr lang="en-US">
                <a:ea typeface="+mn-lt"/>
                <a:cs typeface="+mn-lt"/>
              </a:rPr>
              <a:t> </a:t>
            </a:r>
            <a:r>
              <a:rPr lang="en-US" err="1">
                <a:ea typeface="+mn-lt"/>
                <a:cs typeface="+mn-lt"/>
              </a:rPr>
              <a:t>hàng</a:t>
            </a:r>
            <a:r>
              <a:rPr lang="en-US">
                <a:ea typeface="+mn-lt"/>
                <a:cs typeface="+mn-lt"/>
              </a:rPr>
              <a:t> </a:t>
            </a:r>
            <a:r>
              <a:rPr lang="en-US" err="1">
                <a:ea typeface="+mn-lt"/>
                <a:cs typeface="+mn-lt"/>
              </a:rPr>
              <a:t>có</a:t>
            </a:r>
            <a:r>
              <a:rPr lang="en-US">
                <a:ea typeface="+mn-lt"/>
                <a:cs typeface="+mn-lt"/>
              </a:rPr>
              <a:t> </a:t>
            </a:r>
            <a:r>
              <a:rPr lang="en-US" err="1">
                <a:ea typeface="+mn-lt"/>
                <a:cs typeface="+mn-lt"/>
              </a:rPr>
              <a:t>thể</a:t>
            </a:r>
            <a:r>
              <a:rPr lang="en-US">
                <a:ea typeface="+mn-lt"/>
                <a:cs typeface="+mn-lt"/>
              </a:rPr>
              <a:t> </a:t>
            </a:r>
            <a:r>
              <a:rPr lang="en-US" err="1">
                <a:ea typeface="+mn-lt"/>
                <a:cs typeface="+mn-lt"/>
              </a:rPr>
              <a:t>thực</a:t>
            </a:r>
            <a:r>
              <a:rPr lang="en-US">
                <a:ea typeface="+mn-lt"/>
                <a:cs typeface="+mn-lt"/>
              </a:rPr>
              <a:t> </a:t>
            </a:r>
            <a:r>
              <a:rPr lang="en-US" err="1">
                <a:ea typeface="+mn-lt"/>
                <a:cs typeface="+mn-lt"/>
              </a:rPr>
              <a:t>hiện</a:t>
            </a:r>
            <a:r>
              <a:rPr lang="en-US">
                <a:ea typeface="+mn-lt"/>
                <a:cs typeface="+mn-lt"/>
              </a:rPr>
              <a:t> </a:t>
            </a:r>
            <a:r>
              <a:rPr lang="en-US" err="1">
                <a:ea typeface="+mn-lt"/>
                <a:cs typeface="+mn-lt"/>
              </a:rPr>
              <a:t>sau</a:t>
            </a:r>
            <a:r>
              <a:rPr lang="en-US">
                <a:ea typeface="+mn-lt"/>
                <a:cs typeface="+mn-lt"/>
              </a:rPr>
              <a:t> </a:t>
            </a:r>
            <a:r>
              <a:rPr lang="en-US" err="1">
                <a:ea typeface="+mn-lt"/>
                <a:cs typeface="+mn-lt"/>
              </a:rPr>
              <a:t>khi</a:t>
            </a:r>
            <a:r>
              <a:rPr lang="en-US">
                <a:ea typeface="+mn-lt"/>
                <a:cs typeface="+mn-lt"/>
              </a:rPr>
              <a:t> </a:t>
            </a:r>
            <a:r>
              <a:rPr lang="en-US" err="1">
                <a:ea typeface="+mn-lt"/>
                <a:cs typeface="+mn-lt"/>
              </a:rPr>
              <a:t>khách</a:t>
            </a:r>
            <a:r>
              <a:rPr lang="en-US">
                <a:ea typeface="+mn-lt"/>
                <a:cs typeface="+mn-lt"/>
              </a:rPr>
              <a:t> </a:t>
            </a:r>
            <a:r>
              <a:rPr lang="en-US" err="1">
                <a:ea typeface="+mn-lt"/>
                <a:cs typeface="+mn-lt"/>
              </a:rPr>
              <a:t>hàng</a:t>
            </a:r>
            <a:r>
              <a:rPr lang="en-US">
                <a:ea typeface="+mn-lt"/>
                <a:cs typeface="+mn-lt"/>
              </a:rPr>
              <a:t> </a:t>
            </a:r>
            <a:r>
              <a:rPr lang="en-US" err="1">
                <a:ea typeface="+mn-lt"/>
                <a:cs typeface="+mn-lt"/>
              </a:rPr>
              <a:t>đặt</a:t>
            </a:r>
            <a:r>
              <a:rPr lang="en-US">
                <a:ea typeface="+mn-lt"/>
                <a:cs typeface="+mn-lt"/>
              </a:rPr>
              <a:t> </a:t>
            </a:r>
            <a:r>
              <a:rPr lang="en-US" err="1">
                <a:ea typeface="+mn-lt"/>
                <a:cs typeface="+mn-lt"/>
              </a:rPr>
              <a:t>hàng</a:t>
            </a:r>
            <a:r>
              <a:rPr lang="en-US">
                <a:ea typeface="+mn-lt"/>
                <a:cs typeface="+mn-lt"/>
              </a:rPr>
              <a:t> </a:t>
            </a:r>
            <a:r>
              <a:rPr lang="en-US" err="1">
                <a:ea typeface="+mn-lt"/>
                <a:cs typeface="+mn-lt"/>
              </a:rPr>
              <a:t>thành</a:t>
            </a:r>
            <a:r>
              <a:rPr lang="en-US">
                <a:ea typeface="+mn-lt"/>
                <a:cs typeface="+mn-lt"/>
              </a:rPr>
              <a:t> </a:t>
            </a:r>
            <a:r>
              <a:rPr lang="en-US" err="1">
                <a:ea typeface="+mn-lt"/>
                <a:cs typeface="+mn-lt"/>
              </a:rPr>
              <a:t>công</a:t>
            </a:r>
            <a:r>
              <a:rPr lang="en-US">
                <a:ea typeface="+mn-lt"/>
                <a:cs typeface="+mn-lt"/>
              </a:rPr>
              <a:t>. </a:t>
            </a:r>
          </a:p>
          <a:p>
            <a:pPr marL="285750" indent="-285750" algn="just">
              <a:buFont typeface="Arial"/>
              <a:buChar char="•"/>
            </a:pPr>
            <a:r>
              <a:rPr lang="en-US">
                <a:ea typeface="+mn-lt"/>
                <a:cs typeface="+mn-lt"/>
              </a:rPr>
              <a:t>Trong </a:t>
            </a:r>
            <a:r>
              <a:rPr lang="en-US" err="1">
                <a:ea typeface="+mn-lt"/>
                <a:cs typeface="+mn-lt"/>
              </a:rPr>
              <a:t>tương</a:t>
            </a:r>
            <a:r>
              <a:rPr lang="en-US">
                <a:ea typeface="+mn-lt"/>
                <a:cs typeface="+mn-lt"/>
              </a:rPr>
              <a:t> </a:t>
            </a:r>
            <a:r>
              <a:rPr lang="en-US" err="1">
                <a:ea typeface="+mn-lt"/>
                <a:cs typeface="+mn-lt"/>
              </a:rPr>
              <a:t>lai</a:t>
            </a:r>
            <a:r>
              <a:rPr lang="en-US">
                <a:ea typeface="+mn-lt"/>
                <a:cs typeface="+mn-lt"/>
              </a:rPr>
              <a:t> </a:t>
            </a:r>
            <a:r>
              <a:rPr lang="en-US" err="1">
                <a:ea typeface="+mn-lt"/>
                <a:cs typeface="+mn-lt"/>
              </a:rPr>
              <a:t>sẽ</a:t>
            </a:r>
            <a:r>
              <a:rPr lang="en-US">
                <a:ea typeface="+mn-lt"/>
                <a:cs typeface="+mn-lt"/>
              </a:rPr>
              <a:t> </a:t>
            </a:r>
            <a:r>
              <a:rPr lang="en-US" err="1">
                <a:ea typeface="+mn-lt"/>
                <a:cs typeface="+mn-lt"/>
              </a:rPr>
              <a:t>vô</a:t>
            </a:r>
            <a:r>
              <a:rPr lang="en-US">
                <a:ea typeface="+mn-lt"/>
                <a:cs typeface="+mn-lt"/>
              </a:rPr>
              <a:t> </a:t>
            </a:r>
            <a:r>
              <a:rPr lang="en-US" err="1">
                <a:ea typeface="+mn-lt"/>
                <a:cs typeface="+mn-lt"/>
              </a:rPr>
              <a:t>hiệu</a:t>
            </a:r>
            <a:r>
              <a:rPr lang="en-US">
                <a:ea typeface="+mn-lt"/>
                <a:cs typeface="+mn-lt"/>
              </a:rPr>
              <a:t> </a:t>
            </a:r>
            <a:r>
              <a:rPr lang="en-US" err="1">
                <a:ea typeface="+mn-lt"/>
                <a:cs typeface="+mn-lt"/>
              </a:rPr>
              <a:t>hóa</a:t>
            </a:r>
            <a:r>
              <a:rPr lang="en-US">
                <a:ea typeface="+mn-lt"/>
                <a:cs typeface="+mn-lt"/>
              </a:rPr>
              <a:t> </a:t>
            </a:r>
            <a:r>
              <a:rPr lang="en-US" err="1">
                <a:ea typeface="+mn-lt"/>
                <a:cs typeface="+mn-lt"/>
              </a:rPr>
              <a:t>chức</a:t>
            </a:r>
            <a:r>
              <a:rPr lang="en-US">
                <a:ea typeface="+mn-lt"/>
                <a:cs typeface="+mn-lt"/>
              </a:rPr>
              <a:t> </a:t>
            </a:r>
            <a:r>
              <a:rPr lang="en-US" err="1">
                <a:ea typeface="+mn-lt"/>
                <a:cs typeface="+mn-lt"/>
              </a:rPr>
              <a:t>năng</a:t>
            </a:r>
            <a:r>
              <a:rPr lang="en-US">
                <a:ea typeface="+mn-lt"/>
                <a:cs typeface="+mn-lt"/>
              </a:rPr>
              <a:t> </a:t>
            </a:r>
            <a:r>
              <a:rPr lang="en-US" err="1">
                <a:ea typeface="+mn-lt"/>
                <a:cs typeface="+mn-lt"/>
              </a:rPr>
              <a:t>hủy</a:t>
            </a:r>
            <a:r>
              <a:rPr lang="en-US">
                <a:ea typeface="+mn-lt"/>
                <a:cs typeface="+mn-lt"/>
              </a:rPr>
              <a:t> </a:t>
            </a:r>
            <a:r>
              <a:rPr lang="en-US" err="1">
                <a:ea typeface="+mn-lt"/>
                <a:cs typeface="+mn-lt"/>
              </a:rPr>
              <a:t>đơn</a:t>
            </a:r>
            <a:r>
              <a:rPr lang="en-US">
                <a:ea typeface="+mn-lt"/>
                <a:cs typeface="+mn-lt"/>
              </a:rPr>
              <a:t> </a:t>
            </a:r>
            <a:r>
              <a:rPr lang="en-US" err="1">
                <a:ea typeface="+mn-lt"/>
                <a:cs typeface="+mn-lt"/>
              </a:rPr>
              <a:t>hàng</a:t>
            </a:r>
            <a:r>
              <a:rPr lang="en-US">
                <a:ea typeface="+mn-lt"/>
                <a:cs typeface="+mn-lt"/>
              </a:rPr>
              <a:t> </a:t>
            </a:r>
            <a:r>
              <a:rPr lang="en-US" err="1">
                <a:ea typeface="+mn-lt"/>
                <a:cs typeface="+mn-lt"/>
              </a:rPr>
              <a:t>khi</a:t>
            </a:r>
            <a:r>
              <a:rPr lang="en-US">
                <a:ea typeface="+mn-lt"/>
                <a:cs typeface="+mn-lt"/>
              </a:rPr>
              <a:t> </a:t>
            </a:r>
            <a:r>
              <a:rPr lang="en-US" err="1">
                <a:ea typeface="+mn-lt"/>
                <a:cs typeface="+mn-lt"/>
              </a:rPr>
              <a:t>đơn</a:t>
            </a:r>
            <a:r>
              <a:rPr lang="en-US">
                <a:ea typeface="+mn-lt"/>
                <a:cs typeface="+mn-lt"/>
              </a:rPr>
              <a:t> </a:t>
            </a:r>
            <a:r>
              <a:rPr lang="en-US" err="1">
                <a:ea typeface="+mn-lt"/>
                <a:cs typeface="+mn-lt"/>
              </a:rPr>
              <a:t>hàng</a:t>
            </a:r>
            <a:r>
              <a:rPr lang="en-US">
                <a:ea typeface="+mn-lt"/>
                <a:cs typeface="+mn-lt"/>
              </a:rPr>
              <a:t> </a:t>
            </a:r>
            <a:r>
              <a:rPr lang="en-US" err="1">
                <a:ea typeface="+mn-lt"/>
                <a:cs typeface="+mn-lt"/>
              </a:rPr>
              <a:t>đã</a:t>
            </a:r>
            <a:r>
              <a:rPr lang="en-US">
                <a:ea typeface="+mn-lt"/>
                <a:cs typeface="+mn-lt"/>
              </a:rPr>
              <a:t> </a:t>
            </a:r>
            <a:r>
              <a:rPr lang="en-US" err="1">
                <a:ea typeface="+mn-lt"/>
                <a:cs typeface="+mn-lt"/>
              </a:rPr>
              <a:t>được</a:t>
            </a:r>
            <a:r>
              <a:rPr lang="en-US">
                <a:ea typeface="+mn-lt"/>
                <a:cs typeface="+mn-lt"/>
              </a:rPr>
              <a:t> admin </a:t>
            </a:r>
            <a:r>
              <a:rPr lang="en-US" err="1">
                <a:ea typeface="+mn-lt"/>
                <a:cs typeface="+mn-lt"/>
              </a:rPr>
              <a:t>xác</a:t>
            </a:r>
            <a:r>
              <a:rPr lang="en-US">
                <a:ea typeface="+mn-lt"/>
                <a:cs typeface="+mn-lt"/>
              </a:rPr>
              <a:t> </a:t>
            </a:r>
            <a:r>
              <a:rPr lang="en-US" err="1">
                <a:ea typeface="+mn-lt"/>
                <a:cs typeface="+mn-lt"/>
              </a:rPr>
              <a:t>nhận</a:t>
            </a:r>
            <a:endParaRPr lang="en-US">
              <a:ea typeface="+mn-lt"/>
              <a:cs typeface="+mn-lt"/>
            </a:endParaRPr>
          </a:p>
          <a:p>
            <a:pPr marL="285750" indent="-285750" algn="just">
              <a:buFont typeface="Arial"/>
              <a:buChar char="•"/>
            </a:pPr>
            <a:r>
              <a:rPr lang="en-US" err="1">
                <a:ea typeface="+mn-lt"/>
                <a:cs typeface="+mn-lt"/>
              </a:rPr>
              <a:t>Cần</a:t>
            </a:r>
            <a:r>
              <a:rPr lang="en-US">
                <a:ea typeface="+mn-lt"/>
                <a:cs typeface="+mn-lt"/>
              </a:rPr>
              <a:t> </a:t>
            </a:r>
            <a:r>
              <a:rPr lang="en-US" err="1">
                <a:ea typeface="+mn-lt"/>
                <a:cs typeface="+mn-lt"/>
              </a:rPr>
              <a:t>phải</a:t>
            </a:r>
            <a:r>
              <a:rPr lang="en-US">
                <a:ea typeface="+mn-lt"/>
                <a:cs typeface="+mn-lt"/>
              </a:rPr>
              <a:t> </a:t>
            </a:r>
            <a:r>
              <a:rPr lang="en-US" err="1">
                <a:ea typeface="+mn-lt"/>
                <a:cs typeface="+mn-lt"/>
              </a:rPr>
              <a:t>sửa</a:t>
            </a:r>
            <a:r>
              <a:rPr lang="en-US">
                <a:ea typeface="+mn-lt"/>
                <a:cs typeface="+mn-lt"/>
              </a:rPr>
              <a:t> </a:t>
            </a:r>
            <a:r>
              <a:rPr lang="en-US" err="1">
                <a:ea typeface="+mn-lt"/>
                <a:cs typeface="+mn-lt"/>
              </a:rPr>
              <a:t>đổi</a:t>
            </a:r>
            <a:r>
              <a:rPr lang="en-US">
                <a:ea typeface="+mn-lt"/>
                <a:cs typeface="+mn-lt"/>
              </a:rPr>
              <a:t> </a:t>
            </a:r>
            <a:r>
              <a:rPr lang="en-US" err="1">
                <a:ea typeface="+mn-lt"/>
                <a:cs typeface="+mn-lt"/>
              </a:rPr>
              <a:t>trực</a:t>
            </a:r>
            <a:r>
              <a:rPr lang="en-US">
                <a:ea typeface="+mn-lt"/>
                <a:cs typeface="+mn-lt"/>
              </a:rPr>
              <a:t> </a:t>
            </a:r>
            <a:r>
              <a:rPr lang="en-US" err="1">
                <a:ea typeface="+mn-lt"/>
                <a:cs typeface="+mn-lt"/>
              </a:rPr>
              <a:t>tiếp</a:t>
            </a:r>
            <a:r>
              <a:rPr lang="en-US">
                <a:ea typeface="+mn-lt"/>
                <a:cs typeface="+mn-lt"/>
              </a:rPr>
              <a:t> </a:t>
            </a:r>
            <a:r>
              <a:rPr lang="en-US" err="1">
                <a:ea typeface="+mn-lt"/>
                <a:cs typeface="+mn-lt"/>
              </a:rPr>
              <a:t>vào</a:t>
            </a:r>
            <a:r>
              <a:rPr lang="en-US">
                <a:ea typeface="+mn-lt"/>
                <a:cs typeface="+mn-lt"/>
              </a:rPr>
              <a:t> class Invoice.</a:t>
            </a:r>
            <a:endParaRPr lang="en-US">
              <a:cs typeface="Arial"/>
            </a:endParaRPr>
          </a:p>
          <a:p>
            <a:pPr algn="just"/>
            <a:br>
              <a:rPr lang="en-US"/>
            </a:br>
            <a:endParaRPr lang="en-US"/>
          </a:p>
          <a:p>
            <a:br>
              <a:rPr lang="en-US"/>
            </a:br>
            <a:endParaRPr lang="en-US"/>
          </a:p>
        </p:txBody>
      </p:sp>
    </p:spTree>
    <p:extLst>
      <p:ext uri="{BB962C8B-B14F-4D97-AF65-F5344CB8AC3E}">
        <p14:creationId xmlns:p14="http://schemas.microsoft.com/office/powerpoint/2010/main" val="1028380119"/>
      </p:ext>
    </p:extLst>
  </p:cSld>
  <p:clrMapOvr>
    <a:masterClrMapping/>
  </p:clrMapOvr>
  <p:transition>
    <p:push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p:nvPr/>
        </p:nvSpPr>
        <p:spPr>
          <a:xfrm>
            <a:off x="626400" y="-245160"/>
            <a:ext cx="10701600" cy="1325200"/>
          </a:xfrm>
          <a:prstGeom prst="rect">
            <a:avLst/>
          </a:prstGeom>
          <a:noFill/>
          <a:ln>
            <a:noFill/>
          </a:ln>
        </p:spPr>
        <p:txBody>
          <a:bodyPr spcFirstLastPara="1" wrap="square" lIns="121900" tIns="60933" rIns="121900" bIns="60933" anchor="ctr" anchorCtr="0">
            <a:noAutofit/>
          </a:bodyPr>
          <a:lstStyle/>
          <a:p>
            <a:pPr>
              <a:lnSpc>
                <a:spcPct val="90000"/>
              </a:lnSpc>
            </a:pPr>
            <a:r>
              <a:rPr lang="vi" sz="3000" b="1">
                <a:solidFill>
                  <a:schemeClr val="bg1"/>
                </a:solidFill>
                <a:latin typeface="Calibri"/>
                <a:ea typeface="Calibri"/>
                <a:cs typeface="Calibri"/>
              </a:rPr>
              <a:t>3.2 </a:t>
            </a:r>
            <a:r>
              <a:rPr lang="vi" sz="3000" b="1" err="1">
                <a:solidFill>
                  <a:schemeClr val="bg1"/>
                </a:solidFill>
                <a:latin typeface="Calibri"/>
                <a:ea typeface="+mn-lt"/>
                <a:cs typeface="Arial"/>
              </a:rPr>
              <a:t>Vấn</a:t>
            </a:r>
            <a:r>
              <a:rPr lang="vi" sz="3000" b="1">
                <a:solidFill>
                  <a:schemeClr val="bg1"/>
                </a:solidFill>
                <a:latin typeface="Calibri"/>
                <a:ea typeface="+mn-lt"/>
                <a:cs typeface="Arial"/>
              </a:rPr>
              <a:t> </a:t>
            </a:r>
            <a:r>
              <a:rPr lang="vi" sz="3000" b="1" err="1">
                <a:solidFill>
                  <a:schemeClr val="bg1"/>
                </a:solidFill>
                <a:latin typeface="Calibri"/>
                <a:ea typeface="+mn-lt"/>
                <a:cs typeface="Arial"/>
              </a:rPr>
              <a:t>đề</a:t>
            </a:r>
            <a:r>
              <a:rPr lang="vi" sz="3000" b="1">
                <a:solidFill>
                  <a:schemeClr val="bg1"/>
                </a:solidFill>
                <a:latin typeface="Calibri"/>
                <a:ea typeface="+mn-lt"/>
                <a:cs typeface="Arial"/>
              </a:rPr>
              <a:t> “</a:t>
            </a:r>
            <a:r>
              <a:rPr lang="vi" sz="3000" b="1" err="1">
                <a:solidFill>
                  <a:schemeClr val="bg1"/>
                </a:solidFill>
                <a:latin typeface="Calibri"/>
                <a:ea typeface="+mn-lt"/>
                <a:cs typeface="Arial"/>
              </a:rPr>
              <a:t>Cập</a:t>
            </a:r>
            <a:r>
              <a:rPr lang="vi" sz="3000" b="1">
                <a:solidFill>
                  <a:schemeClr val="bg1"/>
                </a:solidFill>
                <a:latin typeface="Calibri"/>
                <a:ea typeface="+mn-lt"/>
                <a:cs typeface="Arial"/>
              </a:rPr>
              <a:t> </a:t>
            </a:r>
            <a:r>
              <a:rPr lang="vi" sz="3000" b="1" err="1">
                <a:solidFill>
                  <a:schemeClr val="bg1"/>
                </a:solidFill>
                <a:latin typeface="Calibri"/>
                <a:ea typeface="+mn-lt"/>
                <a:cs typeface="Arial"/>
              </a:rPr>
              <a:t>nhật</a:t>
            </a:r>
            <a:r>
              <a:rPr lang="vi" sz="3000" b="1">
                <a:solidFill>
                  <a:schemeClr val="bg1"/>
                </a:solidFill>
                <a:latin typeface="Calibri"/>
                <a:ea typeface="+mn-lt"/>
                <a:cs typeface="Arial"/>
              </a:rPr>
              <a:t> </a:t>
            </a:r>
            <a:r>
              <a:rPr lang="vi" sz="3000" b="1" err="1">
                <a:solidFill>
                  <a:schemeClr val="bg1"/>
                </a:solidFill>
                <a:latin typeface="Calibri"/>
                <a:ea typeface="+mn-lt"/>
                <a:cs typeface="Arial"/>
              </a:rPr>
              <a:t>chức</a:t>
            </a:r>
            <a:r>
              <a:rPr lang="vi" sz="3000" b="1">
                <a:solidFill>
                  <a:schemeClr val="bg1"/>
                </a:solidFill>
                <a:latin typeface="Calibri"/>
                <a:ea typeface="+mn-lt"/>
                <a:cs typeface="Arial"/>
              </a:rPr>
              <a:t> năng </a:t>
            </a:r>
            <a:r>
              <a:rPr lang="vi" sz="3000" b="1" err="1">
                <a:solidFill>
                  <a:schemeClr val="bg1"/>
                </a:solidFill>
                <a:latin typeface="Calibri"/>
                <a:ea typeface="+mn-lt"/>
                <a:cs typeface="Arial"/>
              </a:rPr>
              <a:t>hủy</a:t>
            </a:r>
            <a:r>
              <a:rPr lang="vi" sz="3000" b="1">
                <a:solidFill>
                  <a:schemeClr val="bg1"/>
                </a:solidFill>
                <a:latin typeface="Calibri"/>
                <a:ea typeface="+mn-lt"/>
                <a:cs typeface="Arial"/>
              </a:rPr>
              <a:t> đơn </a:t>
            </a:r>
            <a:r>
              <a:rPr lang="vi" sz="3000" b="1" err="1">
                <a:solidFill>
                  <a:schemeClr val="bg1"/>
                </a:solidFill>
                <a:latin typeface="Calibri"/>
                <a:ea typeface="+mn-lt"/>
                <a:cs typeface="Arial"/>
              </a:rPr>
              <a:t>hàng</a:t>
            </a:r>
            <a:r>
              <a:rPr lang="vi" sz="3000" b="1">
                <a:solidFill>
                  <a:schemeClr val="bg1"/>
                </a:solidFill>
                <a:latin typeface="Calibri"/>
                <a:ea typeface="+mn-lt"/>
                <a:cs typeface="Arial"/>
              </a:rPr>
              <a:t>” </a:t>
            </a:r>
            <a:endParaRPr lang="vi" sz="3000" b="1">
              <a:solidFill>
                <a:schemeClr val="bg1"/>
              </a:solidFill>
              <a:latin typeface="Arial"/>
              <a:ea typeface="Calibri"/>
              <a:cs typeface="Calibri"/>
            </a:endParaRPr>
          </a:p>
        </p:txBody>
      </p:sp>
      <p:sp>
        <p:nvSpPr>
          <p:cNvPr id="3" name="TextBox 2">
            <a:extLst>
              <a:ext uri="{FF2B5EF4-FFF2-40B4-BE49-F238E27FC236}">
                <a16:creationId xmlns:a16="http://schemas.microsoft.com/office/drawing/2014/main" id="{F0C8EBFB-C7CE-4069-887D-69DD3C801F28}"/>
              </a:ext>
            </a:extLst>
          </p:cNvPr>
          <p:cNvSpPr txBox="1"/>
          <p:nvPr/>
        </p:nvSpPr>
        <p:spPr>
          <a:xfrm>
            <a:off x="679076" y="1160929"/>
            <a:ext cx="1052008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Giải</a:t>
            </a:r>
            <a:r>
              <a:rPr lang="en-US"/>
              <a:t> </a:t>
            </a:r>
            <a:r>
              <a:rPr lang="en-US" err="1"/>
              <a:t>pháp</a:t>
            </a:r>
            <a:r>
              <a:rPr lang="en-US"/>
              <a:t>: </a:t>
            </a:r>
            <a:r>
              <a:rPr lang="en-US" err="1"/>
              <a:t>Sử</a:t>
            </a:r>
            <a:r>
              <a:rPr lang="en-US"/>
              <a:t> </a:t>
            </a:r>
            <a:r>
              <a:rPr lang="en-US" err="1"/>
              <a:t>dụng</a:t>
            </a:r>
            <a:r>
              <a:rPr lang="en-US"/>
              <a:t> </a:t>
            </a:r>
            <a:r>
              <a:rPr lang="en-US" err="1"/>
              <a:t>mẫu</a:t>
            </a:r>
            <a:r>
              <a:rPr lang="en-US"/>
              <a:t> </a:t>
            </a:r>
            <a:r>
              <a:rPr lang="en-US" err="1"/>
              <a:t>thiết</a:t>
            </a:r>
            <a:r>
              <a:rPr lang="en-US"/>
              <a:t> </a:t>
            </a:r>
            <a:r>
              <a:rPr lang="en-US" err="1"/>
              <a:t>kế</a:t>
            </a:r>
            <a:r>
              <a:rPr lang="en-US"/>
              <a:t> State</a:t>
            </a:r>
            <a:br>
              <a:rPr lang="en-US"/>
            </a:br>
            <a:endParaRPr lang="en-US">
              <a:cs typeface="Arial"/>
            </a:endParaRPr>
          </a:p>
        </p:txBody>
      </p:sp>
      <p:pic>
        <p:nvPicPr>
          <p:cNvPr id="2" name="Picture 4">
            <a:extLst>
              <a:ext uri="{FF2B5EF4-FFF2-40B4-BE49-F238E27FC236}">
                <a16:creationId xmlns:a16="http://schemas.microsoft.com/office/drawing/2014/main" id="{D1D45484-8D6A-4F3C-B3D0-D80A55205A96}"/>
              </a:ext>
            </a:extLst>
          </p:cNvPr>
          <p:cNvPicPr>
            <a:picLocks noChangeAspect="1"/>
          </p:cNvPicPr>
          <p:nvPr/>
        </p:nvPicPr>
        <p:blipFill>
          <a:blip r:embed="rId3"/>
          <a:stretch>
            <a:fillRect/>
          </a:stretch>
        </p:blipFill>
        <p:spPr>
          <a:xfrm>
            <a:off x="1356192" y="1800785"/>
            <a:ext cx="9412380" cy="4276164"/>
          </a:xfrm>
          <a:prstGeom prst="rect">
            <a:avLst/>
          </a:prstGeom>
        </p:spPr>
      </p:pic>
    </p:spTree>
    <p:extLst>
      <p:ext uri="{BB962C8B-B14F-4D97-AF65-F5344CB8AC3E}">
        <p14:creationId xmlns:p14="http://schemas.microsoft.com/office/powerpoint/2010/main" val="3962354181"/>
      </p:ext>
    </p:extLst>
  </p:cSld>
  <p:clrMapOvr>
    <a:masterClrMapping/>
  </p:clrMapOvr>
  <p:transition>
    <p:push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2" name="Picture 4">
            <a:extLst>
              <a:ext uri="{FF2B5EF4-FFF2-40B4-BE49-F238E27FC236}">
                <a16:creationId xmlns:a16="http://schemas.microsoft.com/office/drawing/2014/main" id="{D1D45484-8D6A-4F3C-B3D0-D80A55205A96}"/>
              </a:ext>
            </a:extLst>
          </p:cNvPr>
          <p:cNvPicPr>
            <a:picLocks noChangeAspect="1"/>
          </p:cNvPicPr>
          <p:nvPr/>
        </p:nvPicPr>
        <p:blipFill>
          <a:blip r:embed="rId3"/>
          <a:stretch>
            <a:fillRect/>
          </a:stretch>
        </p:blipFill>
        <p:spPr>
          <a:xfrm>
            <a:off x="1389810" y="2080932"/>
            <a:ext cx="9412380" cy="4276164"/>
          </a:xfrm>
          <a:prstGeom prst="rect">
            <a:avLst/>
          </a:prstGeom>
        </p:spPr>
      </p:pic>
      <p:sp>
        <p:nvSpPr>
          <p:cNvPr id="130" name="Google Shape;130;p29"/>
          <p:cNvSpPr txBox="1"/>
          <p:nvPr/>
        </p:nvSpPr>
        <p:spPr>
          <a:xfrm>
            <a:off x="626400" y="-245160"/>
            <a:ext cx="10701600" cy="1325200"/>
          </a:xfrm>
          <a:prstGeom prst="rect">
            <a:avLst/>
          </a:prstGeom>
          <a:noFill/>
          <a:ln>
            <a:noFill/>
          </a:ln>
        </p:spPr>
        <p:txBody>
          <a:bodyPr spcFirstLastPara="1" wrap="square" lIns="121900" tIns="60933" rIns="121900" bIns="60933" anchor="ctr" anchorCtr="0">
            <a:noAutofit/>
          </a:bodyPr>
          <a:lstStyle/>
          <a:p>
            <a:pPr>
              <a:lnSpc>
                <a:spcPct val="90000"/>
              </a:lnSpc>
            </a:pPr>
            <a:r>
              <a:rPr lang="vi" sz="3000" b="1">
                <a:solidFill>
                  <a:schemeClr val="bg1"/>
                </a:solidFill>
                <a:latin typeface="Calibri"/>
                <a:ea typeface="Calibri"/>
                <a:cs typeface="Calibri"/>
              </a:rPr>
              <a:t>3.2 </a:t>
            </a:r>
            <a:r>
              <a:rPr lang="vi" sz="3000" b="1">
                <a:solidFill>
                  <a:schemeClr val="bg1"/>
                </a:solidFill>
                <a:latin typeface="Calibri"/>
                <a:ea typeface="+mn-lt"/>
                <a:cs typeface="Arial"/>
              </a:rPr>
              <a:t>Vấn </a:t>
            </a:r>
            <a:r>
              <a:rPr lang="vi" sz="3000" b="1" err="1">
                <a:solidFill>
                  <a:schemeClr val="bg1"/>
                </a:solidFill>
                <a:latin typeface="Calibri"/>
                <a:ea typeface="+mn-lt"/>
                <a:cs typeface="Arial"/>
              </a:rPr>
              <a:t>đề</a:t>
            </a:r>
            <a:r>
              <a:rPr lang="vi" sz="3000" b="1">
                <a:solidFill>
                  <a:schemeClr val="bg1"/>
                </a:solidFill>
                <a:latin typeface="Calibri"/>
                <a:ea typeface="+mn-lt"/>
                <a:cs typeface="Arial"/>
              </a:rPr>
              <a:t> “</a:t>
            </a:r>
            <a:r>
              <a:rPr lang="vi" sz="3000" b="1" err="1">
                <a:solidFill>
                  <a:schemeClr val="bg1"/>
                </a:solidFill>
                <a:latin typeface="Calibri"/>
                <a:ea typeface="+mn-lt"/>
                <a:cs typeface="Arial"/>
              </a:rPr>
              <a:t>Cập</a:t>
            </a:r>
            <a:r>
              <a:rPr lang="vi" sz="3000" b="1">
                <a:solidFill>
                  <a:schemeClr val="bg1"/>
                </a:solidFill>
                <a:latin typeface="Calibri"/>
                <a:ea typeface="+mn-lt"/>
                <a:cs typeface="Arial"/>
              </a:rPr>
              <a:t> </a:t>
            </a:r>
            <a:r>
              <a:rPr lang="vi" sz="3000" b="1" err="1">
                <a:solidFill>
                  <a:schemeClr val="bg1"/>
                </a:solidFill>
                <a:latin typeface="Calibri"/>
                <a:ea typeface="+mn-lt"/>
                <a:cs typeface="Arial"/>
              </a:rPr>
              <a:t>nhật</a:t>
            </a:r>
            <a:r>
              <a:rPr lang="vi" sz="3000" b="1">
                <a:solidFill>
                  <a:schemeClr val="bg1"/>
                </a:solidFill>
                <a:latin typeface="Calibri"/>
                <a:ea typeface="+mn-lt"/>
                <a:cs typeface="Arial"/>
              </a:rPr>
              <a:t> </a:t>
            </a:r>
            <a:r>
              <a:rPr lang="vi" sz="3000" b="1" err="1">
                <a:solidFill>
                  <a:schemeClr val="bg1"/>
                </a:solidFill>
                <a:latin typeface="Calibri"/>
                <a:ea typeface="+mn-lt"/>
                <a:cs typeface="Arial"/>
              </a:rPr>
              <a:t>chức</a:t>
            </a:r>
            <a:r>
              <a:rPr lang="vi" sz="3000" b="1">
                <a:solidFill>
                  <a:schemeClr val="bg1"/>
                </a:solidFill>
                <a:latin typeface="Calibri"/>
                <a:ea typeface="+mn-lt"/>
                <a:cs typeface="Arial"/>
              </a:rPr>
              <a:t> năng </a:t>
            </a:r>
            <a:r>
              <a:rPr lang="vi" sz="3000" b="1" err="1">
                <a:solidFill>
                  <a:schemeClr val="bg1"/>
                </a:solidFill>
                <a:latin typeface="Calibri"/>
                <a:ea typeface="+mn-lt"/>
                <a:cs typeface="Arial"/>
              </a:rPr>
              <a:t>hủy</a:t>
            </a:r>
            <a:r>
              <a:rPr lang="vi" sz="3000" b="1">
                <a:solidFill>
                  <a:schemeClr val="bg1"/>
                </a:solidFill>
                <a:latin typeface="Calibri"/>
                <a:ea typeface="+mn-lt"/>
                <a:cs typeface="Arial"/>
              </a:rPr>
              <a:t> đơn </a:t>
            </a:r>
            <a:r>
              <a:rPr lang="vi" sz="3000" b="1" err="1">
                <a:solidFill>
                  <a:schemeClr val="bg1"/>
                </a:solidFill>
                <a:latin typeface="Calibri"/>
                <a:ea typeface="+mn-lt"/>
                <a:cs typeface="Arial"/>
              </a:rPr>
              <a:t>hàng</a:t>
            </a:r>
            <a:r>
              <a:rPr lang="vi" sz="3000" b="1">
                <a:solidFill>
                  <a:schemeClr val="bg1"/>
                </a:solidFill>
                <a:latin typeface="Calibri"/>
                <a:ea typeface="+mn-lt"/>
                <a:cs typeface="Arial"/>
              </a:rPr>
              <a:t>” </a:t>
            </a:r>
            <a:endParaRPr lang="vi" sz="3000" b="1">
              <a:solidFill>
                <a:schemeClr val="bg1"/>
              </a:solidFill>
              <a:latin typeface="Arial"/>
              <a:ea typeface="Calibri"/>
              <a:cs typeface="Calibri"/>
            </a:endParaRPr>
          </a:p>
        </p:txBody>
      </p:sp>
      <p:sp>
        <p:nvSpPr>
          <p:cNvPr id="3" name="TextBox 2">
            <a:extLst>
              <a:ext uri="{FF2B5EF4-FFF2-40B4-BE49-F238E27FC236}">
                <a16:creationId xmlns:a16="http://schemas.microsoft.com/office/drawing/2014/main" id="{F0C8EBFB-C7CE-4069-887D-69DD3C801F28}"/>
              </a:ext>
            </a:extLst>
          </p:cNvPr>
          <p:cNvSpPr txBox="1"/>
          <p:nvPr/>
        </p:nvSpPr>
        <p:spPr>
          <a:xfrm>
            <a:off x="679076" y="1160929"/>
            <a:ext cx="1052008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err="1">
                <a:ea typeface="+mn-lt"/>
                <a:cs typeface="+mn-lt"/>
              </a:rPr>
              <a:t>Đơn</a:t>
            </a:r>
            <a:r>
              <a:rPr lang="en-US">
                <a:ea typeface="+mn-lt"/>
                <a:cs typeface="+mn-lt"/>
              </a:rPr>
              <a:t> </a:t>
            </a:r>
            <a:r>
              <a:rPr lang="en-US" err="1">
                <a:ea typeface="+mn-lt"/>
                <a:cs typeface="+mn-lt"/>
              </a:rPr>
              <a:t>hàng</a:t>
            </a:r>
            <a:r>
              <a:rPr lang="en-US">
                <a:ea typeface="+mn-lt"/>
                <a:cs typeface="+mn-lt"/>
              </a:rPr>
              <a:t> </a:t>
            </a:r>
            <a:r>
              <a:rPr lang="en-US" err="1">
                <a:ea typeface="+mn-lt"/>
                <a:cs typeface="+mn-lt"/>
              </a:rPr>
              <a:t>có</a:t>
            </a:r>
            <a:r>
              <a:rPr lang="en-US">
                <a:ea typeface="+mn-lt"/>
                <a:cs typeface="+mn-lt"/>
              </a:rPr>
              <a:t> 2 </a:t>
            </a:r>
            <a:r>
              <a:rPr lang="en-US" err="1">
                <a:ea typeface="+mn-lt"/>
                <a:cs typeface="+mn-lt"/>
              </a:rPr>
              <a:t>trạng</a:t>
            </a:r>
            <a:r>
              <a:rPr lang="en-US">
                <a:ea typeface="+mn-lt"/>
                <a:cs typeface="+mn-lt"/>
              </a:rPr>
              <a:t> </a:t>
            </a:r>
            <a:r>
              <a:rPr lang="en-US" err="1">
                <a:ea typeface="+mn-lt"/>
                <a:cs typeface="+mn-lt"/>
              </a:rPr>
              <a:t>thái</a:t>
            </a:r>
            <a:r>
              <a:rPr lang="en-US">
                <a:ea typeface="+mn-lt"/>
                <a:cs typeface="+mn-lt"/>
              </a:rPr>
              <a:t> Waiting </a:t>
            </a:r>
            <a:r>
              <a:rPr lang="en-US" err="1">
                <a:ea typeface="+mn-lt"/>
                <a:cs typeface="+mn-lt"/>
              </a:rPr>
              <a:t>và</a:t>
            </a:r>
            <a:r>
              <a:rPr lang="en-US">
                <a:ea typeface="+mn-lt"/>
                <a:cs typeface="+mn-lt"/>
              </a:rPr>
              <a:t> Confirmed </a:t>
            </a:r>
            <a:r>
              <a:rPr lang="en-US" err="1">
                <a:ea typeface="+mn-lt"/>
                <a:cs typeface="+mn-lt"/>
              </a:rPr>
              <a:t>tương</a:t>
            </a:r>
            <a:r>
              <a:rPr lang="en-US">
                <a:ea typeface="+mn-lt"/>
                <a:cs typeface="+mn-lt"/>
              </a:rPr>
              <a:t> </a:t>
            </a:r>
            <a:r>
              <a:rPr lang="en-US" err="1">
                <a:ea typeface="+mn-lt"/>
                <a:cs typeface="+mn-lt"/>
              </a:rPr>
              <a:t>ứng</a:t>
            </a:r>
            <a:r>
              <a:rPr lang="en-US">
                <a:ea typeface="+mn-lt"/>
                <a:cs typeface="+mn-lt"/>
              </a:rPr>
              <a:t> </a:t>
            </a:r>
            <a:r>
              <a:rPr lang="en-US" err="1">
                <a:ea typeface="+mn-lt"/>
                <a:cs typeface="+mn-lt"/>
              </a:rPr>
              <a:t>với</a:t>
            </a:r>
            <a:r>
              <a:rPr lang="en-US">
                <a:ea typeface="+mn-lt"/>
                <a:cs typeface="+mn-lt"/>
              </a:rPr>
              <a:t> </a:t>
            </a:r>
            <a:r>
              <a:rPr lang="en-US" err="1">
                <a:ea typeface="+mn-lt"/>
                <a:cs typeface="+mn-lt"/>
              </a:rPr>
              <a:t>việc</a:t>
            </a:r>
            <a:r>
              <a:rPr lang="en-US">
                <a:ea typeface="+mn-lt"/>
                <a:cs typeface="+mn-lt"/>
              </a:rPr>
              <a:t> </a:t>
            </a:r>
            <a:r>
              <a:rPr lang="en-US" err="1">
                <a:ea typeface="+mn-lt"/>
                <a:cs typeface="+mn-lt"/>
              </a:rPr>
              <a:t>hàm</a:t>
            </a:r>
            <a:r>
              <a:rPr lang="en-US">
                <a:ea typeface="+mn-lt"/>
                <a:cs typeface="+mn-lt"/>
              </a:rPr>
              <a:t> </a:t>
            </a:r>
            <a:r>
              <a:rPr lang="en-US" err="1">
                <a:ea typeface="+mn-lt"/>
                <a:cs typeface="+mn-lt"/>
              </a:rPr>
              <a:t>cancelInvoice</a:t>
            </a:r>
            <a:r>
              <a:rPr lang="en-US">
                <a:ea typeface="+mn-lt"/>
                <a:cs typeface="+mn-lt"/>
              </a:rPr>
              <a:t>() (</a:t>
            </a:r>
            <a:r>
              <a:rPr lang="en-US" err="1">
                <a:ea typeface="+mn-lt"/>
                <a:cs typeface="+mn-lt"/>
              </a:rPr>
              <a:t>hủy</a:t>
            </a:r>
            <a:r>
              <a:rPr lang="en-US">
                <a:ea typeface="+mn-lt"/>
                <a:cs typeface="+mn-lt"/>
              </a:rPr>
              <a:t> </a:t>
            </a:r>
            <a:r>
              <a:rPr lang="en-US" err="1">
                <a:ea typeface="+mn-lt"/>
                <a:cs typeface="+mn-lt"/>
              </a:rPr>
              <a:t>đơn</a:t>
            </a:r>
            <a:r>
              <a:rPr lang="en-US">
                <a:ea typeface="+mn-lt"/>
                <a:cs typeface="+mn-lt"/>
              </a:rPr>
              <a:t> </a:t>
            </a:r>
            <a:r>
              <a:rPr lang="en-US" err="1">
                <a:ea typeface="+mn-lt"/>
                <a:cs typeface="+mn-lt"/>
              </a:rPr>
              <a:t>hàng</a:t>
            </a:r>
            <a:r>
              <a:rPr lang="en-US">
                <a:ea typeface="+mn-lt"/>
                <a:cs typeface="+mn-lt"/>
              </a:rPr>
              <a:t>) </a:t>
            </a:r>
            <a:r>
              <a:rPr lang="en-US" err="1">
                <a:ea typeface="+mn-lt"/>
                <a:cs typeface="+mn-lt"/>
              </a:rPr>
              <a:t>sẽ</a:t>
            </a:r>
            <a:r>
              <a:rPr lang="en-US">
                <a:ea typeface="+mn-lt"/>
                <a:cs typeface="+mn-lt"/>
              </a:rPr>
              <a:t> </a:t>
            </a:r>
            <a:r>
              <a:rPr lang="en-US" err="1">
                <a:ea typeface="+mn-lt"/>
                <a:cs typeface="+mn-lt"/>
              </a:rPr>
              <a:t>dùng</a:t>
            </a:r>
            <a:r>
              <a:rPr lang="en-US">
                <a:ea typeface="+mn-lt"/>
                <a:cs typeface="+mn-lt"/>
              </a:rPr>
              <a:t> </a:t>
            </a:r>
            <a:r>
              <a:rPr lang="en-US" err="1">
                <a:ea typeface="+mn-lt"/>
                <a:cs typeface="+mn-lt"/>
              </a:rPr>
              <a:t>được</a:t>
            </a:r>
            <a:r>
              <a:rPr lang="en-US">
                <a:ea typeface="+mn-lt"/>
                <a:cs typeface="+mn-lt"/>
              </a:rPr>
              <a:t> </a:t>
            </a:r>
            <a:r>
              <a:rPr lang="en-US" err="1">
                <a:ea typeface="+mn-lt"/>
                <a:cs typeface="+mn-lt"/>
              </a:rPr>
              <a:t>hoặc</a:t>
            </a:r>
            <a:r>
              <a:rPr lang="en-US">
                <a:ea typeface="+mn-lt"/>
                <a:cs typeface="+mn-lt"/>
              </a:rPr>
              <a:t> </a:t>
            </a:r>
            <a:r>
              <a:rPr lang="en-US" err="1">
                <a:ea typeface="+mn-lt"/>
                <a:cs typeface="+mn-lt"/>
              </a:rPr>
              <a:t>vô</a:t>
            </a:r>
            <a:r>
              <a:rPr lang="en-US">
                <a:ea typeface="+mn-lt"/>
                <a:cs typeface="+mn-lt"/>
              </a:rPr>
              <a:t> </a:t>
            </a:r>
            <a:r>
              <a:rPr lang="en-US" err="1">
                <a:ea typeface="+mn-lt"/>
                <a:cs typeface="+mn-lt"/>
              </a:rPr>
              <a:t>hiệu</a:t>
            </a:r>
            <a:r>
              <a:rPr lang="en-US">
                <a:ea typeface="+mn-lt"/>
                <a:cs typeface="+mn-lt"/>
              </a:rPr>
              <a:t> </a:t>
            </a:r>
            <a:r>
              <a:rPr lang="en-US" err="1">
                <a:ea typeface="+mn-lt"/>
                <a:cs typeface="+mn-lt"/>
              </a:rPr>
              <a:t>hóa</a:t>
            </a:r>
            <a:r>
              <a:rPr lang="en-US">
                <a:ea typeface="+mn-lt"/>
                <a:cs typeface="+mn-lt"/>
              </a:rPr>
              <a:t>. </a:t>
            </a:r>
            <a:endParaRPr lang="en-US"/>
          </a:p>
          <a:p>
            <a:pPr marL="285750" indent="-285750" algn="just">
              <a:buFont typeface="Arial"/>
              <a:buChar char="•"/>
            </a:pPr>
            <a:r>
              <a:rPr lang="en-US">
                <a:ea typeface="+mn-lt"/>
                <a:cs typeface="+mn-lt"/>
              </a:rPr>
              <a:t>State </a:t>
            </a:r>
            <a:r>
              <a:rPr lang="en-US" err="1">
                <a:ea typeface="+mn-lt"/>
                <a:cs typeface="+mn-lt"/>
              </a:rPr>
              <a:t>khởi</a:t>
            </a:r>
            <a:r>
              <a:rPr lang="en-US">
                <a:ea typeface="+mn-lt"/>
                <a:cs typeface="+mn-lt"/>
              </a:rPr>
              <a:t> </a:t>
            </a:r>
            <a:r>
              <a:rPr lang="en-US" err="1">
                <a:ea typeface="+mn-lt"/>
                <a:cs typeface="+mn-lt"/>
              </a:rPr>
              <a:t>tạo</a:t>
            </a:r>
            <a:r>
              <a:rPr lang="en-US">
                <a:ea typeface="+mn-lt"/>
                <a:cs typeface="+mn-lt"/>
              </a:rPr>
              <a:t> </a:t>
            </a:r>
            <a:r>
              <a:rPr lang="en-US" err="1">
                <a:ea typeface="+mn-lt"/>
                <a:cs typeface="+mn-lt"/>
              </a:rPr>
              <a:t>của</a:t>
            </a:r>
            <a:r>
              <a:rPr lang="en-US">
                <a:ea typeface="+mn-lt"/>
                <a:cs typeface="+mn-lt"/>
              </a:rPr>
              <a:t> </a:t>
            </a:r>
            <a:r>
              <a:rPr lang="en-US" err="1">
                <a:ea typeface="+mn-lt"/>
                <a:cs typeface="+mn-lt"/>
              </a:rPr>
              <a:t>đơn</a:t>
            </a:r>
            <a:r>
              <a:rPr lang="en-US">
                <a:ea typeface="+mn-lt"/>
                <a:cs typeface="+mn-lt"/>
              </a:rPr>
              <a:t> </a:t>
            </a:r>
            <a:r>
              <a:rPr lang="en-US" err="1">
                <a:ea typeface="+mn-lt"/>
                <a:cs typeface="+mn-lt"/>
              </a:rPr>
              <a:t>hàng</a:t>
            </a:r>
            <a:r>
              <a:rPr lang="en-US">
                <a:ea typeface="+mn-lt"/>
                <a:cs typeface="+mn-lt"/>
              </a:rPr>
              <a:t> </a:t>
            </a:r>
            <a:r>
              <a:rPr lang="en-US" err="1">
                <a:ea typeface="+mn-lt"/>
                <a:cs typeface="+mn-lt"/>
              </a:rPr>
              <a:t>sẽ</a:t>
            </a:r>
            <a:r>
              <a:rPr lang="en-US">
                <a:ea typeface="+mn-lt"/>
                <a:cs typeface="+mn-lt"/>
              </a:rPr>
              <a:t> </a:t>
            </a:r>
            <a:r>
              <a:rPr lang="en-US" err="1">
                <a:ea typeface="+mn-lt"/>
                <a:cs typeface="+mn-lt"/>
              </a:rPr>
              <a:t>là</a:t>
            </a:r>
            <a:r>
              <a:rPr lang="en-US">
                <a:ea typeface="+mn-lt"/>
                <a:cs typeface="+mn-lt"/>
              </a:rPr>
              <a:t> Waiting. </a:t>
            </a:r>
            <a:endParaRPr lang="en-US"/>
          </a:p>
        </p:txBody>
      </p:sp>
    </p:spTree>
    <p:extLst>
      <p:ext uri="{BB962C8B-B14F-4D97-AF65-F5344CB8AC3E}">
        <p14:creationId xmlns:p14="http://schemas.microsoft.com/office/powerpoint/2010/main" val="4072348194"/>
      </p:ext>
    </p:extLst>
  </p:cSld>
  <p:clrMapOvr>
    <a:masterClrMapping/>
  </p:clrMapOvr>
  <p:transition>
    <p:push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p:nvPr/>
        </p:nvSpPr>
        <p:spPr>
          <a:xfrm>
            <a:off x="626400" y="-245160"/>
            <a:ext cx="10701600" cy="1325200"/>
          </a:xfrm>
          <a:prstGeom prst="rect">
            <a:avLst/>
          </a:prstGeom>
          <a:noFill/>
          <a:ln>
            <a:noFill/>
          </a:ln>
        </p:spPr>
        <p:txBody>
          <a:bodyPr spcFirstLastPara="1" wrap="square" lIns="121900" tIns="60933" rIns="121900" bIns="60933" anchor="ctr" anchorCtr="0">
            <a:noAutofit/>
          </a:bodyPr>
          <a:lstStyle/>
          <a:p>
            <a:pPr>
              <a:lnSpc>
                <a:spcPct val="90000"/>
              </a:lnSpc>
            </a:pPr>
            <a:r>
              <a:rPr lang="vi" sz="3000" b="1">
                <a:solidFill>
                  <a:schemeClr val="bg1"/>
                </a:solidFill>
                <a:latin typeface="Calibri"/>
                <a:ea typeface="Calibri"/>
                <a:cs typeface="Calibri"/>
              </a:rPr>
              <a:t>3.3 </a:t>
            </a:r>
            <a:r>
              <a:rPr lang="vi" sz="3000" b="1" err="1">
                <a:solidFill>
                  <a:schemeClr val="bg1"/>
                </a:solidFill>
                <a:latin typeface="Calibri"/>
                <a:ea typeface="+mn-lt"/>
                <a:cs typeface="Arial"/>
              </a:rPr>
              <a:t>Vấn</a:t>
            </a:r>
            <a:r>
              <a:rPr lang="vi" sz="3000" b="1">
                <a:solidFill>
                  <a:schemeClr val="bg1"/>
                </a:solidFill>
                <a:latin typeface="Calibri"/>
                <a:ea typeface="+mn-lt"/>
                <a:cs typeface="Arial"/>
              </a:rPr>
              <a:t> </a:t>
            </a:r>
            <a:r>
              <a:rPr lang="vi" sz="3000" b="1" err="1">
                <a:solidFill>
                  <a:schemeClr val="bg1"/>
                </a:solidFill>
                <a:latin typeface="Calibri"/>
                <a:ea typeface="+mn-lt"/>
                <a:cs typeface="Arial"/>
              </a:rPr>
              <a:t>đề</a:t>
            </a:r>
            <a:r>
              <a:rPr lang="vi" sz="3000" b="1">
                <a:solidFill>
                  <a:schemeClr val="bg1"/>
                </a:solidFill>
                <a:latin typeface="Calibri"/>
                <a:ea typeface="+mn-lt"/>
                <a:cs typeface="Arial"/>
              </a:rPr>
              <a:t> “Thêm phương </a:t>
            </a:r>
            <a:r>
              <a:rPr lang="vi" sz="3000" b="1" err="1">
                <a:solidFill>
                  <a:schemeClr val="bg1"/>
                </a:solidFill>
                <a:latin typeface="Calibri"/>
                <a:ea typeface="+mn-lt"/>
                <a:cs typeface="Arial"/>
              </a:rPr>
              <a:t>thức</a:t>
            </a:r>
            <a:r>
              <a:rPr lang="vi" sz="3000" b="1">
                <a:solidFill>
                  <a:schemeClr val="bg1"/>
                </a:solidFill>
                <a:latin typeface="Calibri"/>
                <a:ea typeface="+mn-lt"/>
                <a:cs typeface="Arial"/>
              </a:rPr>
              <a:t> thanh </a:t>
            </a:r>
            <a:r>
              <a:rPr lang="vi" sz="3000" b="1" err="1">
                <a:solidFill>
                  <a:schemeClr val="bg1"/>
                </a:solidFill>
                <a:latin typeface="Calibri"/>
                <a:ea typeface="+mn-lt"/>
                <a:cs typeface="Arial"/>
              </a:rPr>
              <a:t>toán</a:t>
            </a:r>
            <a:r>
              <a:rPr lang="vi" sz="3000" b="1">
                <a:solidFill>
                  <a:schemeClr val="bg1"/>
                </a:solidFill>
                <a:latin typeface="Calibri"/>
                <a:ea typeface="+mn-lt"/>
                <a:cs typeface="Arial"/>
              </a:rPr>
              <a:t>” </a:t>
            </a:r>
            <a:endParaRPr lang="vi" sz="3000" b="1">
              <a:solidFill>
                <a:schemeClr val="bg1"/>
              </a:solidFill>
              <a:latin typeface="Arial"/>
              <a:ea typeface="Calibri"/>
              <a:cs typeface="Calibri"/>
            </a:endParaRPr>
          </a:p>
        </p:txBody>
      </p:sp>
      <p:sp>
        <p:nvSpPr>
          <p:cNvPr id="3" name="TextBox 2">
            <a:extLst>
              <a:ext uri="{FF2B5EF4-FFF2-40B4-BE49-F238E27FC236}">
                <a16:creationId xmlns:a16="http://schemas.microsoft.com/office/drawing/2014/main" id="{F0C8EBFB-C7CE-4069-887D-69DD3C801F28}"/>
              </a:ext>
            </a:extLst>
          </p:cNvPr>
          <p:cNvSpPr txBox="1"/>
          <p:nvPr/>
        </p:nvSpPr>
        <p:spPr>
          <a:xfrm>
            <a:off x="679076" y="116092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Thiết</a:t>
            </a:r>
            <a:r>
              <a:rPr lang="en-US"/>
              <a:t> </a:t>
            </a:r>
            <a:r>
              <a:rPr lang="en-US" err="1"/>
              <a:t>kế</a:t>
            </a:r>
            <a:r>
              <a:rPr lang="en-US"/>
              <a:t> </a:t>
            </a:r>
            <a:r>
              <a:rPr lang="en-US" err="1"/>
              <a:t>cũ</a:t>
            </a:r>
          </a:p>
        </p:txBody>
      </p:sp>
      <p:sp>
        <p:nvSpPr>
          <p:cNvPr id="5" name="TextBox 4">
            <a:extLst>
              <a:ext uri="{FF2B5EF4-FFF2-40B4-BE49-F238E27FC236}">
                <a16:creationId xmlns:a16="http://schemas.microsoft.com/office/drawing/2014/main" id="{7483A61F-6282-43A6-BAA6-59B745CCE77B}"/>
              </a:ext>
            </a:extLst>
          </p:cNvPr>
          <p:cNvSpPr txBox="1"/>
          <p:nvPr/>
        </p:nvSpPr>
        <p:spPr>
          <a:xfrm>
            <a:off x="628650" y="4763621"/>
            <a:ext cx="960119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cs typeface="Arial"/>
              </a:rPr>
              <a:t>Vấn</a:t>
            </a:r>
            <a:r>
              <a:rPr lang="en-US">
                <a:cs typeface="Arial"/>
              </a:rPr>
              <a:t> </a:t>
            </a:r>
            <a:r>
              <a:rPr lang="en-US" err="1">
                <a:cs typeface="Arial"/>
              </a:rPr>
              <a:t>đề</a:t>
            </a:r>
            <a:r>
              <a:rPr lang="en-US">
                <a:cs typeface="Arial"/>
              </a:rPr>
              <a:t>: </a:t>
            </a:r>
          </a:p>
          <a:p>
            <a:pPr marL="285750" indent="-285750">
              <a:buFont typeface="Arial"/>
              <a:buChar char="•"/>
            </a:pPr>
            <a:r>
              <a:rPr lang="en-US" err="1">
                <a:cs typeface="Arial"/>
              </a:rPr>
              <a:t>Phương</a:t>
            </a:r>
            <a:r>
              <a:rPr lang="en-US">
                <a:cs typeface="Arial"/>
              </a:rPr>
              <a:t> </a:t>
            </a:r>
            <a:r>
              <a:rPr lang="en-US" err="1">
                <a:cs typeface="Arial"/>
              </a:rPr>
              <a:t>thức</a:t>
            </a:r>
            <a:r>
              <a:rPr lang="en-US">
                <a:cs typeface="Arial"/>
              </a:rPr>
              <a:t> </a:t>
            </a:r>
            <a:r>
              <a:rPr lang="en-US" err="1">
                <a:cs typeface="Arial"/>
              </a:rPr>
              <a:t>thanh</a:t>
            </a:r>
            <a:r>
              <a:rPr lang="en-US">
                <a:cs typeface="Arial"/>
              </a:rPr>
              <a:t> </a:t>
            </a:r>
            <a:r>
              <a:rPr lang="en-US" err="1">
                <a:cs typeface="Arial"/>
              </a:rPr>
              <a:t>toán</a:t>
            </a:r>
            <a:r>
              <a:rPr lang="en-US">
                <a:cs typeface="Arial"/>
              </a:rPr>
              <a:t> </a:t>
            </a:r>
            <a:r>
              <a:rPr lang="en-US" err="1">
                <a:cs typeface="Arial"/>
              </a:rPr>
              <a:t>cũ</a:t>
            </a:r>
            <a:r>
              <a:rPr lang="en-US">
                <a:cs typeface="Arial"/>
              </a:rPr>
              <a:t> </a:t>
            </a:r>
            <a:r>
              <a:rPr lang="en-US" err="1">
                <a:cs typeface="Arial"/>
              </a:rPr>
              <a:t>thì</a:t>
            </a:r>
            <a:r>
              <a:rPr lang="en-US">
                <a:cs typeface="Arial"/>
              </a:rPr>
              <a:t> card </a:t>
            </a:r>
            <a:r>
              <a:rPr lang="en-US" err="1">
                <a:cs typeface="Arial"/>
              </a:rPr>
              <a:t>được</a:t>
            </a:r>
            <a:r>
              <a:rPr lang="en-US">
                <a:cs typeface="Arial"/>
              </a:rPr>
              <a:t> </a:t>
            </a:r>
            <a:r>
              <a:rPr lang="en-US" err="1">
                <a:cs typeface="Arial"/>
              </a:rPr>
              <a:t>khởi</a:t>
            </a:r>
            <a:r>
              <a:rPr lang="en-US">
                <a:cs typeface="Arial"/>
              </a:rPr>
              <a:t> </a:t>
            </a:r>
            <a:r>
              <a:rPr lang="en-US" err="1">
                <a:cs typeface="Arial"/>
              </a:rPr>
              <a:t>tạo</a:t>
            </a:r>
            <a:r>
              <a:rPr lang="en-US">
                <a:cs typeface="Arial"/>
              </a:rPr>
              <a:t> </a:t>
            </a:r>
            <a:r>
              <a:rPr lang="en-US" err="1">
                <a:cs typeface="Arial"/>
              </a:rPr>
              <a:t>trực</a:t>
            </a:r>
            <a:r>
              <a:rPr lang="en-US">
                <a:cs typeface="Arial"/>
              </a:rPr>
              <a:t> </a:t>
            </a:r>
            <a:r>
              <a:rPr lang="en-US" err="1">
                <a:cs typeface="Arial"/>
              </a:rPr>
              <a:t>tiếp</a:t>
            </a:r>
            <a:r>
              <a:rPr lang="en-US">
                <a:cs typeface="Arial"/>
              </a:rPr>
              <a:t> </a:t>
            </a:r>
            <a:r>
              <a:rPr lang="en-US" err="1">
                <a:cs typeface="Arial"/>
              </a:rPr>
              <a:t>trong</a:t>
            </a:r>
            <a:r>
              <a:rPr lang="en-US">
                <a:cs typeface="Arial"/>
              </a:rPr>
              <a:t> </a:t>
            </a:r>
            <a:r>
              <a:rPr lang="en-US" err="1">
                <a:cs typeface="Arial"/>
              </a:rPr>
              <a:t>phương</a:t>
            </a:r>
            <a:r>
              <a:rPr lang="en-US">
                <a:cs typeface="Arial"/>
              </a:rPr>
              <a:t> </a:t>
            </a:r>
            <a:r>
              <a:rPr lang="en-US" err="1">
                <a:cs typeface="Arial"/>
              </a:rPr>
              <a:t>thức</a:t>
            </a:r>
            <a:r>
              <a:rPr lang="en-US">
                <a:cs typeface="Arial"/>
              </a:rPr>
              <a:t> </a:t>
            </a:r>
            <a:r>
              <a:rPr lang="en-US" err="1">
                <a:cs typeface="Arial"/>
              </a:rPr>
              <a:t>payOrder</a:t>
            </a:r>
            <a:r>
              <a:rPr lang="en-US">
                <a:cs typeface="Arial"/>
              </a:rPr>
              <a:t> </a:t>
            </a:r>
            <a:r>
              <a:rPr lang="en-US" err="1">
                <a:cs typeface="Arial"/>
              </a:rPr>
              <a:t>dẫn</a:t>
            </a:r>
            <a:r>
              <a:rPr lang="en-US">
                <a:cs typeface="Arial"/>
              </a:rPr>
              <a:t> </a:t>
            </a:r>
            <a:r>
              <a:rPr lang="en-US" err="1">
                <a:cs typeface="Arial"/>
              </a:rPr>
              <a:t>đến</a:t>
            </a:r>
            <a:r>
              <a:rPr lang="en-US">
                <a:cs typeface="Arial"/>
              </a:rPr>
              <a:t> </a:t>
            </a:r>
            <a:r>
              <a:rPr lang="en-US" err="1">
                <a:cs typeface="Arial"/>
              </a:rPr>
              <a:t>khi</a:t>
            </a:r>
            <a:r>
              <a:rPr lang="en-US">
                <a:cs typeface="Arial"/>
              </a:rPr>
              <a:t> </a:t>
            </a:r>
            <a:r>
              <a:rPr lang="en-US" err="1">
                <a:cs typeface="Arial"/>
              </a:rPr>
              <a:t>có</a:t>
            </a:r>
            <a:r>
              <a:rPr lang="en-US">
                <a:cs typeface="Arial"/>
              </a:rPr>
              <a:t> </a:t>
            </a:r>
            <a:r>
              <a:rPr lang="en-US" err="1">
                <a:cs typeface="Arial"/>
              </a:rPr>
              <a:t>thêm</a:t>
            </a:r>
            <a:r>
              <a:rPr lang="en-US">
                <a:cs typeface="Arial"/>
              </a:rPr>
              <a:t> </a:t>
            </a:r>
            <a:r>
              <a:rPr lang="en-US" err="1">
                <a:cs typeface="Arial"/>
              </a:rPr>
              <a:t>phương</a:t>
            </a:r>
            <a:r>
              <a:rPr lang="en-US">
                <a:cs typeface="Arial"/>
              </a:rPr>
              <a:t> </a:t>
            </a:r>
            <a:r>
              <a:rPr lang="en-US" err="1">
                <a:cs typeface="Arial"/>
              </a:rPr>
              <a:t>thức</a:t>
            </a:r>
            <a:r>
              <a:rPr lang="en-US">
                <a:cs typeface="Arial"/>
              </a:rPr>
              <a:t> </a:t>
            </a:r>
            <a:r>
              <a:rPr lang="en-US" err="1">
                <a:cs typeface="Arial"/>
              </a:rPr>
              <a:t>thanh</a:t>
            </a:r>
            <a:r>
              <a:rPr lang="en-US">
                <a:cs typeface="Arial"/>
              </a:rPr>
              <a:t> </a:t>
            </a:r>
            <a:r>
              <a:rPr lang="en-US" err="1">
                <a:cs typeface="Arial"/>
              </a:rPr>
              <a:t>toán</a:t>
            </a:r>
            <a:r>
              <a:rPr lang="en-US">
                <a:cs typeface="Arial"/>
              </a:rPr>
              <a:t> </a:t>
            </a:r>
            <a:r>
              <a:rPr lang="en-US" err="1">
                <a:cs typeface="Arial"/>
              </a:rPr>
              <a:t>mới</a:t>
            </a:r>
            <a:r>
              <a:rPr lang="en-US">
                <a:cs typeface="Arial"/>
              </a:rPr>
              <a:t> </a:t>
            </a:r>
            <a:r>
              <a:rPr lang="en-US" err="1">
                <a:cs typeface="Arial"/>
              </a:rPr>
              <a:t>thì</a:t>
            </a:r>
            <a:r>
              <a:rPr lang="en-US">
                <a:cs typeface="Arial"/>
              </a:rPr>
              <a:t> </a:t>
            </a:r>
            <a:r>
              <a:rPr lang="en-US" err="1">
                <a:cs typeface="Arial"/>
              </a:rPr>
              <a:t>sẽ</a:t>
            </a:r>
            <a:r>
              <a:rPr lang="en-US">
                <a:cs typeface="Arial"/>
              </a:rPr>
              <a:t> </a:t>
            </a:r>
            <a:r>
              <a:rPr lang="en-US" err="1">
                <a:cs typeface="Arial"/>
              </a:rPr>
              <a:t>phải</a:t>
            </a:r>
            <a:r>
              <a:rPr lang="en-US">
                <a:cs typeface="Arial"/>
              </a:rPr>
              <a:t> </a:t>
            </a:r>
            <a:r>
              <a:rPr lang="en-US" err="1">
                <a:cs typeface="Arial"/>
              </a:rPr>
              <a:t>sửa</a:t>
            </a:r>
            <a:r>
              <a:rPr lang="en-US">
                <a:cs typeface="Arial"/>
              </a:rPr>
              <a:t> </a:t>
            </a:r>
            <a:r>
              <a:rPr lang="en-US" err="1">
                <a:cs typeface="Arial"/>
              </a:rPr>
              <a:t>lại</a:t>
            </a:r>
            <a:r>
              <a:rPr lang="en-US">
                <a:cs typeface="Arial"/>
              </a:rPr>
              <a:t> code ở </a:t>
            </a:r>
            <a:r>
              <a:rPr lang="en-US" err="1">
                <a:cs typeface="Arial"/>
              </a:rPr>
              <a:t>phần</a:t>
            </a:r>
            <a:r>
              <a:rPr lang="en-US">
                <a:cs typeface="Arial"/>
              </a:rPr>
              <a:t> </a:t>
            </a:r>
            <a:r>
              <a:rPr lang="en-US" err="1">
                <a:cs typeface="Arial"/>
              </a:rPr>
              <a:t>payOrder</a:t>
            </a:r>
          </a:p>
        </p:txBody>
      </p:sp>
      <p:pic>
        <p:nvPicPr>
          <p:cNvPr id="4" name="Hình ảnh 5">
            <a:extLst>
              <a:ext uri="{FF2B5EF4-FFF2-40B4-BE49-F238E27FC236}">
                <a16:creationId xmlns:a16="http://schemas.microsoft.com/office/drawing/2014/main" id="{2F9C6E17-5AC4-48DC-A661-883C0650F8D2}"/>
              </a:ext>
            </a:extLst>
          </p:cNvPr>
          <p:cNvPicPr>
            <a:picLocks noChangeAspect="1"/>
          </p:cNvPicPr>
          <p:nvPr/>
        </p:nvPicPr>
        <p:blipFill>
          <a:blip r:embed="rId3"/>
          <a:stretch>
            <a:fillRect/>
          </a:stretch>
        </p:blipFill>
        <p:spPr>
          <a:xfrm>
            <a:off x="3691690" y="1532335"/>
            <a:ext cx="3976436" cy="3091488"/>
          </a:xfrm>
          <a:prstGeom prst="rect">
            <a:avLst/>
          </a:prstGeom>
        </p:spPr>
      </p:pic>
    </p:spTree>
    <p:extLst>
      <p:ext uri="{BB962C8B-B14F-4D97-AF65-F5344CB8AC3E}">
        <p14:creationId xmlns:p14="http://schemas.microsoft.com/office/powerpoint/2010/main" val="2146383854"/>
      </p:ext>
    </p:extLst>
  </p:cSld>
  <p:clrMapOvr>
    <a:masterClrMapping/>
  </p:clrMapOvr>
  <p:transition>
    <p:push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p:nvPr/>
        </p:nvSpPr>
        <p:spPr>
          <a:xfrm>
            <a:off x="626400" y="-245160"/>
            <a:ext cx="10701600" cy="1325200"/>
          </a:xfrm>
          <a:prstGeom prst="rect">
            <a:avLst/>
          </a:prstGeom>
          <a:noFill/>
          <a:ln>
            <a:noFill/>
          </a:ln>
        </p:spPr>
        <p:txBody>
          <a:bodyPr spcFirstLastPara="1" wrap="square" lIns="121900" tIns="60933" rIns="121900" bIns="60933" anchor="ctr" anchorCtr="0">
            <a:noAutofit/>
          </a:bodyPr>
          <a:lstStyle/>
          <a:p>
            <a:pPr>
              <a:lnSpc>
                <a:spcPct val="90000"/>
              </a:lnSpc>
            </a:pPr>
            <a:r>
              <a:rPr lang="vi" sz="3000" b="1" dirty="0">
                <a:solidFill>
                  <a:schemeClr val="bg1"/>
                </a:solidFill>
                <a:latin typeface="Calibri"/>
                <a:ea typeface="Calibri"/>
                <a:cs typeface="Calibri"/>
              </a:rPr>
              <a:t>3.3 </a:t>
            </a:r>
            <a:r>
              <a:rPr lang="vi" sz="3000" b="1" dirty="0">
                <a:solidFill>
                  <a:schemeClr val="bg1"/>
                </a:solidFill>
                <a:latin typeface="Calibri"/>
                <a:ea typeface="+mn-lt"/>
                <a:cs typeface="Calibri"/>
              </a:rPr>
              <a:t>Vấn đề “Thêm phương thức thanh toán” </a:t>
            </a:r>
            <a:endParaRPr lang="vi" sz="3000" b="1" dirty="0">
              <a:solidFill>
                <a:schemeClr val="bg1"/>
              </a:solidFill>
              <a:latin typeface="Arial"/>
              <a:ea typeface="Calibri"/>
              <a:cs typeface="Calibri"/>
            </a:endParaRPr>
          </a:p>
        </p:txBody>
      </p:sp>
      <p:sp>
        <p:nvSpPr>
          <p:cNvPr id="3" name="TextBox 2">
            <a:extLst>
              <a:ext uri="{FF2B5EF4-FFF2-40B4-BE49-F238E27FC236}">
                <a16:creationId xmlns:a16="http://schemas.microsoft.com/office/drawing/2014/main" id="{F0C8EBFB-C7CE-4069-887D-69DD3C801F28}"/>
              </a:ext>
            </a:extLst>
          </p:cNvPr>
          <p:cNvSpPr txBox="1"/>
          <p:nvPr/>
        </p:nvSpPr>
        <p:spPr>
          <a:xfrm>
            <a:off x="679076" y="1160929"/>
            <a:ext cx="64411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Thiết</a:t>
            </a:r>
            <a:r>
              <a:rPr lang="en-US"/>
              <a:t> </a:t>
            </a:r>
            <a:r>
              <a:rPr lang="en-US" err="1"/>
              <a:t>kế</a:t>
            </a:r>
            <a:r>
              <a:rPr lang="en-US"/>
              <a:t> </a:t>
            </a:r>
            <a:r>
              <a:rPr lang="en-US" err="1"/>
              <a:t>cải</a:t>
            </a:r>
            <a:r>
              <a:rPr lang="en-US"/>
              <a:t> </a:t>
            </a:r>
            <a:r>
              <a:rPr lang="en-US" err="1"/>
              <a:t>tiến</a:t>
            </a:r>
            <a:r>
              <a:rPr lang="en-US"/>
              <a:t>: </a:t>
            </a:r>
            <a:r>
              <a:rPr lang="en-US">
                <a:ea typeface="+mn-lt"/>
                <a:cs typeface="+mn-lt"/>
              </a:rPr>
              <a:t> </a:t>
            </a:r>
            <a:r>
              <a:rPr lang="en-US" err="1">
                <a:ea typeface="+mn-lt"/>
                <a:cs typeface="+mn-lt"/>
              </a:rPr>
              <a:t>Áp</a:t>
            </a:r>
            <a:r>
              <a:rPr lang="en-US">
                <a:ea typeface="+mn-lt"/>
                <a:cs typeface="+mn-lt"/>
              </a:rPr>
              <a:t> </a:t>
            </a:r>
            <a:r>
              <a:rPr lang="en-US" err="1">
                <a:ea typeface="+mn-lt"/>
                <a:cs typeface="+mn-lt"/>
              </a:rPr>
              <a:t>dụng</a:t>
            </a:r>
            <a:r>
              <a:rPr lang="en-US">
                <a:ea typeface="+mn-lt"/>
                <a:cs typeface="+mn-lt"/>
              </a:rPr>
              <a:t> </a:t>
            </a:r>
            <a:r>
              <a:rPr lang="en-US" err="1">
                <a:ea typeface="+mn-lt"/>
                <a:cs typeface="+mn-lt"/>
              </a:rPr>
              <a:t>mẫu</a:t>
            </a:r>
            <a:r>
              <a:rPr lang="en-US">
                <a:ea typeface="+mn-lt"/>
                <a:cs typeface="+mn-lt"/>
              </a:rPr>
              <a:t> </a:t>
            </a:r>
            <a:r>
              <a:rPr lang="en-US" err="1">
                <a:ea typeface="+mn-lt"/>
                <a:cs typeface="+mn-lt"/>
              </a:rPr>
              <a:t>thiết</a:t>
            </a:r>
            <a:r>
              <a:rPr lang="en-US">
                <a:ea typeface="+mn-lt"/>
                <a:cs typeface="+mn-lt"/>
              </a:rPr>
              <a:t> </a:t>
            </a:r>
            <a:r>
              <a:rPr lang="en-US" err="1">
                <a:ea typeface="+mn-lt"/>
                <a:cs typeface="+mn-lt"/>
              </a:rPr>
              <a:t>kế</a:t>
            </a:r>
            <a:r>
              <a:rPr lang="en-US">
                <a:ea typeface="+mn-lt"/>
                <a:cs typeface="+mn-lt"/>
              </a:rPr>
              <a:t> Strategy</a:t>
            </a:r>
            <a:endParaRPr lang="en-US">
              <a:cs typeface="Arial"/>
            </a:endParaRPr>
          </a:p>
        </p:txBody>
      </p:sp>
      <p:pic>
        <p:nvPicPr>
          <p:cNvPr id="2" name="Hình ảnh 4">
            <a:extLst>
              <a:ext uri="{FF2B5EF4-FFF2-40B4-BE49-F238E27FC236}">
                <a16:creationId xmlns:a16="http://schemas.microsoft.com/office/drawing/2014/main" id="{96E54930-8304-493A-BA96-C3E467EB6569}"/>
              </a:ext>
            </a:extLst>
          </p:cNvPr>
          <p:cNvPicPr>
            <a:picLocks noChangeAspect="1"/>
          </p:cNvPicPr>
          <p:nvPr/>
        </p:nvPicPr>
        <p:blipFill>
          <a:blip r:embed="rId3"/>
          <a:stretch>
            <a:fillRect/>
          </a:stretch>
        </p:blipFill>
        <p:spPr>
          <a:xfrm>
            <a:off x="2338137" y="1618221"/>
            <a:ext cx="7605962" cy="4955057"/>
          </a:xfrm>
          <a:prstGeom prst="rect">
            <a:avLst/>
          </a:prstGeom>
        </p:spPr>
      </p:pic>
    </p:spTree>
    <p:extLst>
      <p:ext uri="{BB962C8B-B14F-4D97-AF65-F5344CB8AC3E}">
        <p14:creationId xmlns:p14="http://schemas.microsoft.com/office/powerpoint/2010/main" val="2047088050"/>
      </p:ext>
    </p:extLst>
  </p:cSld>
  <p:clrMapOvr>
    <a:masterClrMapping/>
  </p:clrMapOvr>
  <p:transition>
    <p:push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p:nvPr/>
        </p:nvSpPr>
        <p:spPr>
          <a:xfrm>
            <a:off x="626400" y="-245160"/>
            <a:ext cx="10701600" cy="1325200"/>
          </a:xfrm>
          <a:prstGeom prst="rect">
            <a:avLst/>
          </a:prstGeom>
          <a:noFill/>
          <a:ln>
            <a:noFill/>
          </a:ln>
        </p:spPr>
        <p:txBody>
          <a:bodyPr spcFirstLastPara="1" wrap="square" lIns="121900" tIns="60933" rIns="121900" bIns="60933" anchor="ctr" anchorCtr="0">
            <a:noAutofit/>
          </a:bodyPr>
          <a:lstStyle/>
          <a:p>
            <a:pPr>
              <a:lnSpc>
                <a:spcPct val="90000"/>
              </a:lnSpc>
            </a:pPr>
            <a:r>
              <a:rPr lang="vi" sz="3000" b="1" dirty="0">
                <a:solidFill>
                  <a:schemeClr val="bg1"/>
                </a:solidFill>
                <a:latin typeface="Calibri"/>
                <a:ea typeface="Calibri"/>
                <a:cs typeface="Calibri"/>
              </a:rPr>
              <a:t>3.4 </a:t>
            </a:r>
            <a:r>
              <a:rPr lang="vi" sz="3000" b="1" dirty="0">
                <a:solidFill>
                  <a:schemeClr val="bg1"/>
                </a:solidFill>
                <a:latin typeface="Times New Roman"/>
                <a:ea typeface="+mn-lt"/>
                <a:cs typeface="Arial"/>
              </a:rPr>
              <a:t>Vấn đề “Vi phạm SRP tại PlaceOrderController” </a:t>
            </a:r>
            <a:endParaRPr lang="vi" sz="3000" b="1" dirty="0">
              <a:solidFill>
                <a:schemeClr val="bg1"/>
              </a:solidFill>
              <a:latin typeface="Times New Roman"/>
              <a:ea typeface="Calibri"/>
              <a:cs typeface="Calibri"/>
            </a:endParaRPr>
          </a:p>
        </p:txBody>
      </p:sp>
      <p:sp>
        <p:nvSpPr>
          <p:cNvPr id="3" name="TextBox 2">
            <a:extLst>
              <a:ext uri="{FF2B5EF4-FFF2-40B4-BE49-F238E27FC236}">
                <a16:creationId xmlns:a16="http://schemas.microsoft.com/office/drawing/2014/main" id="{F0C8EBFB-C7CE-4069-887D-69DD3C801F28}"/>
              </a:ext>
            </a:extLst>
          </p:cNvPr>
          <p:cNvSpPr txBox="1"/>
          <p:nvPr/>
        </p:nvSpPr>
        <p:spPr>
          <a:xfrm>
            <a:off x="679076" y="116092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Thiết</a:t>
            </a:r>
            <a:r>
              <a:rPr lang="en-US"/>
              <a:t> </a:t>
            </a:r>
            <a:r>
              <a:rPr lang="en-US" err="1"/>
              <a:t>kế</a:t>
            </a:r>
            <a:r>
              <a:rPr lang="en-US"/>
              <a:t> </a:t>
            </a:r>
            <a:r>
              <a:rPr lang="en-US" err="1"/>
              <a:t>cũ</a:t>
            </a:r>
          </a:p>
        </p:txBody>
      </p:sp>
      <p:sp>
        <p:nvSpPr>
          <p:cNvPr id="5" name="TextBox 4">
            <a:extLst>
              <a:ext uri="{FF2B5EF4-FFF2-40B4-BE49-F238E27FC236}">
                <a16:creationId xmlns:a16="http://schemas.microsoft.com/office/drawing/2014/main" id="{7483A61F-6282-43A6-BAA6-59B745CCE77B}"/>
              </a:ext>
            </a:extLst>
          </p:cNvPr>
          <p:cNvSpPr txBox="1"/>
          <p:nvPr/>
        </p:nvSpPr>
        <p:spPr>
          <a:xfrm>
            <a:off x="628650" y="4763621"/>
            <a:ext cx="960119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cs typeface="Arial"/>
              </a:rPr>
              <a:t>Vấn</a:t>
            </a:r>
            <a:r>
              <a:rPr lang="en-US" dirty="0">
                <a:cs typeface="Arial"/>
              </a:rPr>
              <a:t> </a:t>
            </a:r>
            <a:r>
              <a:rPr lang="en-US" dirty="0" err="1">
                <a:cs typeface="Arial"/>
              </a:rPr>
              <a:t>đề</a:t>
            </a:r>
            <a:r>
              <a:rPr lang="en-US" dirty="0">
                <a:cs typeface="Arial"/>
              </a:rPr>
              <a:t>: </a:t>
            </a:r>
          </a:p>
          <a:p>
            <a:pPr marL="285750" indent="-285750">
              <a:buFont typeface="Arial"/>
              <a:buChar char="•"/>
            </a:pPr>
            <a:r>
              <a:rPr lang="en-US" dirty="0">
                <a:cs typeface="Arial"/>
              </a:rPr>
              <a:t>Class </a:t>
            </a:r>
            <a:r>
              <a:rPr lang="en-US" err="1">
                <a:cs typeface="Arial"/>
              </a:rPr>
              <a:t>PlaceOrderController</a:t>
            </a:r>
            <a:r>
              <a:rPr lang="en-US" dirty="0">
                <a:cs typeface="Arial"/>
              </a:rPr>
              <a:t> </a:t>
            </a:r>
            <a:r>
              <a:rPr lang="en-US" err="1">
                <a:cs typeface="Arial"/>
              </a:rPr>
              <a:t>thực</a:t>
            </a:r>
            <a:r>
              <a:rPr lang="en-US" dirty="0">
                <a:cs typeface="Arial"/>
              </a:rPr>
              <a:t> </a:t>
            </a:r>
            <a:r>
              <a:rPr lang="en-US" err="1">
                <a:cs typeface="Arial"/>
              </a:rPr>
              <a:t>hiện</a:t>
            </a:r>
            <a:r>
              <a:rPr lang="en-US" dirty="0">
                <a:cs typeface="Arial"/>
              </a:rPr>
              <a:t> </a:t>
            </a:r>
            <a:r>
              <a:rPr lang="en-US" err="1">
                <a:cs typeface="Arial"/>
              </a:rPr>
              <a:t>nhiều</a:t>
            </a:r>
            <a:r>
              <a:rPr lang="en-US" dirty="0">
                <a:cs typeface="Arial"/>
              </a:rPr>
              <a:t> </a:t>
            </a:r>
            <a:r>
              <a:rPr lang="en-US" err="1">
                <a:cs typeface="Arial"/>
              </a:rPr>
              <a:t>chức</a:t>
            </a:r>
            <a:r>
              <a:rPr lang="en-US" dirty="0">
                <a:cs typeface="Arial"/>
              </a:rPr>
              <a:t> </a:t>
            </a:r>
            <a:r>
              <a:rPr lang="en-US" err="1">
                <a:cs typeface="Arial"/>
              </a:rPr>
              <a:t>năng</a:t>
            </a:r>
            <a:r>
              <a:rPr lang="en-US" dirty="0">
                <a:cs typeface="Arial"/>
              </a:rPr>
              <a:t> </a:t>
            </a:r>
            <a:r>
              <a:rPr lang="en-US" err="1">
                <a:cs typeface="Arial"/>
              </a:rPr>
              <a:t>cùng</a:t>
            </a:r>
            <a:r>
              <a:rPr lang="en-US" dirty="0">
                <a:cs typeface="Arial"/>
              </a:rPr>
              <a:t> 1 </a:t>
            </a:r>
            <a:r>
              <a:rPr lang="en-US" err="1">
                <a:cs typeface="Arial"/>
              </a:rPr>
              <a:t>lúc</a:t>
            </a:r>
            <a:r>
              <a:rPr lang="en-US" dirty="0">
                <a:cs typeface="Arial"/>
              </a:rPr>
              <a:t>: </a:t>
            </a:r>
            <a:r>
              <a:rPr lang="en-US" err="1">
                <a:cs typeface="Arial"/>
              </a:rPr>
              <a:t>xử</a:t>
            </a:r>
            <a:r>
              <a:rPr lang="en-US" dirty="0">
                <a:cs typeface="Arial"/>
              </a:rPr>
              <a:t> </a:t>
            </a:r>
            <a:r>
              <a:rPr lang="en-US" err="1">
                <a:cs typeface="Arial"/>
              </a:rPr>
              <a:t>lý</a:t>
            </a:r>
            <a:r>
              <a:rPr lang="en-US" dirty="0">
                <a:cs typeface="Arial"/>
              </a:rPr>
              <a:t> </a:t>
            </a:r>
            <a:r>
              <a:rPr lang="en-US" err="1">
                <a:cs typeface="Arial"/>
              </a:rPr>
              <a:t>đơn</a:t>
            </a:r>
            <a:r>
              <a:rPr lang="en-US" dirty="0">
                <a:cs typeface="Arial"/>
              </a:rPr>
              <a:t> </a:t>
            </a:r>
            <a:r>
              <a:rPr lang="en-US" err="1">
                <a:cs typeface="Arial"/>
              </a:rPr>
              <a:t>hàng</a:t>
            </a:r>
            <a:r>
              <a:rPr lang="en-US" dirty="0">
                <a:cs typeface="Arial"/>
              </a:rPr>
              <a:t> </a:t>
            </a:r>
            <a:r>
              <a:rPr lang="en-US" err="1">
                <a:cs typeface="Arial"/>
              </a:rPr>
              <a:t>và</a:t>
            </a:r>
            <a:r>
              <a:rPr lang="en-US" dirty="0">
                <a:cs typeface="Arial"/>
              </a:rPr>
              <a:t> </a:t>
            </a:r>
            <a:r>
              <a:rPr lang="en-US" err="1">
                <a:cs typeface="Arial"/>
              </a:rPr>
              <a:t>xác</a:t>
            </a:r>
            <a:r>
              <a:rPr lang="en-US" dirty="0">
                <a:cs typeface="Arial"/>
              </a:rPr>
              <a:t> </a:t>
            </a:r>
            <a:r>
              <a:rPr lang="en-US">
                <a:cs typeface="Arial"/>
              </a:rPr>
              <a:t>thực tên, địa chỉ, số điện thoại người dùng và ngoài ra </a:t>
            </a:r>
            <a:r>
              <a:rPr lang="en-US" err="1">
                <a:cs typeface="Arial"/>
              </a:rPr>
              <a:t>còn</a:t>
            </a:r>
            <a:r>
              <a:rPr lang="en-US" dirty="0">
                <a:cs typeface="Arial"/>
              </a:rPr>
              <a:t> </a:t>
            </a:r>
            <a:r>
              <a:rPr lang="en-US" err="1">
                <a:cs typeface="Arial"/>
              </a:rPr>
              <a:t>chứa</a:t>
            </a:r>
            <a:r>
              <a:rPr lang="en-US" dirty="0">
                <a:cs typeface="Arial"/>
              </a:rPr>
              <a:t> </a:t>
            </a:r>
            <a:r>
              <a:rPr lang="en-US" err="1">
                <a:cs typeface="Arial"/>
              </a:rPr>
              <a:t>nhiều</a:t>
            </a:r>
            <a:r>
              <a:rPr lang="en-US" dirty="0">
                <a:cs typeface="Arial"/>
              </a:rPr>
              <a:t> </a:t>
            </a:r>
            <a:r>
              <a:rPr lang="en-US" err="1">
                <a:cs typeface="Arial"/>
              </a:rPr>
              <a:t>phương</a:t>
            </a:r>
            <a:r>
              <a:rPr lang="en-US" dirty="0">
                <a:cs typeface="Arial"/>
              </a:rPr>
              <a:t> </a:t>
            </a:r>
            <a:r>
              <a:rPr lang="en-US" err="1">
                <a:cs typeface="Arial"/>
              </a:rPr>
              <a:t>thức</a:t>
            </a:r>
            <a:r>
              <a:rPr lang="en-US" dirty="0">
                <a:cs typeface="Arial"/>
              </a:rPr>
              <a:t> </a:t>
            </a:r>
            <a:r>
              <a:rPr lang="en-US">
                <a:cs typeface="Arial"/>
              </a:rPr>
              <a:t>validate </a:t>
            </a:r>
            <a:r>
              <a:rPr lang="en-US" err="1">
                <a:cs typeface="Arial"/>
              </a:rPr>
              <a:t>như</a:t>
            </a:r>
            <a:r>
              <a:rPr lang="en-US" dirty="0">
                <a:cs typeface="Arial"/>
              </a:rPr>
              <a:t> </a:t>
            </a:r>
            <a:r>
              <a:rPr lang="en-US" err="1">
                <a:cs typeface="Arial"/>
              </a:rPr>
              <a:t>validateName</a:t>
            </a:r>
            <a:r>
              <a:rPr lang="en-US">
                <a:cs typeface="Arial"/>
              </a:rPr>
              <a:t>(), </a:t>
            </a:r>
            <a:r>
              <a:rPr lang="en-US" err="1">
                <a:cs typeface="Arial"/>
              </a:rPr>
              <a:t>validateAddress</a:t>
            </a:r>
            <a:r>
              <a:rPr lang="en-US">
                <a:cs typeface="Arial"/>
              </a:rPr>
              <a:t>(), </a:t>
            </a:r>
            <a:r>
              <a:rPr lang="en-US" err="1">
                <a:cs typeface="Arial"/>
              </a:rPr>
              <a:t>validatePhoneNumber</a:t>
            </a:r>
            <a:r>
              <a:rPr lang="en-US" dirty="0">
                <a:cs typeface="Arial"/>
              </a:rPr>
              <a:t>()</a:t>
            </a:r>
          </a:p>
        </p:txBody>
      </p:sp>
      <p:pic>
        <p:nvPicPr>
          <p:cNvPr id="2" name="Hình ảnh 5" descr="Ảnh có chứa văn bản&#10;&#10;Mô tả được tự động tạo">
            <a:extLst>
              <a:ext uri="{FF2B5EF4-FFF2-40B4-BE49-F238E27FC236}">
                <a16:creationId xmlns:a16="http://schemas.microsoft.com/office/drawing/2014/main" id="{AF2E914B-F2A3-4A5F-8B54-5283DDC7D0B1}"/>
              </a:ext>
            </a:extLst>
          </p:cNvPr>
          <p:cNvPicPr>
            <a:picLocks noChangeAspect="1"/>
          </p:cNvPicPr>
          <p:nvPr/>
        </p:nvPicPr>
        <p:blipFill>
          <a:blip r:embed="rId3"/>
          <a:stretch>
            <a:fillRect/>
          </a:stretch>
        </p:blipFill>
        <p:spPr>
          <a:xfrm>
            <a:off x="3828298" y="1610728"/>
            <a:ext cx="4314825" cy="3295650"/>
          </a:xfrm>
          <a:prstGeom prst="rect">
            <a:avLst/>
          </a:prstGeom>
        </p:spPr>
      </p:pic>
    </p:spTree>
    <p:extLst>
      <p:ext uri="{BB962C8B-B14F-4D97-AF65-F5344CB8AC3E}">
        <p14:creationId xmlns:p14="http://schemas.microsoft.com/office/powerpoint/2010/main" val="4222322479"/>
      </p:ext>
    </p:extLst>
  </p:cSld>
  <p:clrMapOvr>
    <a:masterClrMapping/>
  </p:clrMapOvr>
  <p:transition>
    <p:push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p:nvPr/>
        </p:nvSpPr>
        <p:spPr>
          <a:xfrm>
            <a:off x="626400" y="-245160"/>
            <a:ext cx="10701600" cy="1325200"/>
          </a:xfrm>
          <a:prstGeom prst="rect">
            <a:avLst/>
          </a:prstGeom>
          <a:noFill/>
          <a:ln>
            <a:noFill/>
          </a:ln>
        </p:spPr>
        <p:txBody>
          <a:bodyPr spcFirstLastPara="1" wrap="square" lIns="121900" tIns="60933" rIns="121900" bIns="60933" anchor="ctr" anchorCtr="0">
            <a:noAutofit/>
          </a:bodyPr>
          <a:lstStyle/>
          <a:p>
            <a:pPr>
              <a:lnSpc>
                <a:spcPct val="90000"/>
              </a:lnSpc>
            </a:pPr>
            <a:r>
              <a:rPr lang="vi" sz="3000" b="1" dirty="0">
                <a:solidFill>
                  <a:schemeClr val="bg1"/>
                </a:solidFill>
                <a:latin typeface="Calibri"/>
                <a:ea typeface="Calibri"/>
                <a:cs typeface="Calibri"/>
              </a:rPr>
              <a:t>3.</a:t>
            </a:r>
            <a:r>
              <a:rPr lang="en-US" sz="3000" b="1" dirty="0">
                <a:solidFill>
                  <a:schemeClr val="bg1"/>
                </a:solidFill>
                <a:latin typeface="Calibri"/>
                <a:ea typeface="Calibri"/>
                <a:cs typeface="Calibri"/>
              </a:rPr>
              <a:t>4</a:t>
            </a:r>
            <a:r>
              <a:rPr lang="vi" sz="3000" b="1" dirty="0">
                <a:solidFill>
                  <a:schemeClr val="bg1"/>
                </a:solidFill>
                <a:latin typeface="Calibri"/>
                <a:ea typeface="Calibri"/>
                <a:cs typeface="Calibri"/>
              </a:rPr>
              <a:t> </a:t>
            </a:r>
            <a:r>
              <a:rPr lang="vi" sz="3000" b="1" dirty="0">
                <a:solidFill>
                  <a:schemeClr val="bg1"/>
                </a:solidFill>
                <a:latin typeface="Times New Roman"/>
                <a:ea typeface="+mn-lt"/>
                <a:cs typeface="Times New Roman"/>
              </a:rPr>
              <a:t>Vấn đề “Vi phạm SRP tại PlaceOrderController” </a:t>
            </a:r>
            <a:endParaRPr lang="vi" sz="3000" b="1" dirty="0">
              <a:solidFill>
                <a:schemeClr val="bg1"/>
              </a:solidFill>
              <a:latin typeface="Times New Roman"/>
              <a:ea typeface="Calibri"/>
              <a:cs typeface="Times New Roman"/>
            </a:endParaRPr>
          </a:p>
        </p:txBody>
      </p:sp>
      <p:sp>
        <p:nvSpPr>
          <p:cNvPr id="3" name="TextBox 2">
            <a:extLst>
              <a:ext uri="{FF2B5EF4-FFF2-40B4-BE49-F238E27FC236}">
                <a16:creationId xmlns:a16="http://schemas.microsoft.com/office/drawing/2014/main" id="{F0C8EBFB-C7CE-4069-887D-69DD3C801F28}"/>
              </a:ext>
            </a:extLst>
          </p:cNvPr>
          <p:cNvSpPr txBox="1"/>
          <p:nvPr/>
        </p:nvSpPr>
        <p:spPr>
          <a:xfrm>
            <a:off x="679076" y="1160929"/>
            <a:ext cx="1035140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Thiết</a:t>
            </a:r>
            <a:r>
              <a:rPr lang="en-US"/>
              <a:t> </a:t>
            </a:r>
            <a:r>
              <a:rPr lang="en-US" err="1"/>
              <a:t>kế</a:t>
            </a:r>
            <a:r>
              <a:rPr lang="en-US"/>
              <a:t> </a:t>
            </a:r>
            <a:r>
              <a:rPr lang="en-US" err="1"/>
              <a:t>cải</a:t>
            </a:r>
            <a:r>
              <a:rPr lang="en-US"/>
              <a:t> </a:t>
            </a:r>
            <a:r>
              <a:rPr lang="en-US" err="1"/>
              <a:t>tiến</a:t>
            </a:r>
            <a:r>
              <a:rPr lang="en-US"/>
              <a:t>: </a:t>
            </a:r>
            <a:r>
              <a:rPr lang="en-US">
                <a:ea typeface="+mn-lt"/>
                <a:cs typeface="+mn-lt"/>
              </a:rPr>
              <a:t> </a:t>
            </a:r>
            <a:r>
              <a:rPr lang="en-US" err="1">
                <a:ea typeface="+mn-lt"/>
                <a:cs typeface="+mn-lt"/>
              </a:rPr>
              <a:t>Tách</a:t>
            </a:r>
            <a:r>
              <a:rPr lang="en-US">
                <a:ea typeface="+mn-lt"/>
                <a:cs typeface="+mn-lt"/>
              </a:rPr>
              <a:t> </a:t>
            </a:r>
            <a:r>
              <a:rPr lang="en-US" err="1">
                <a:ea typeface="+mn-lt"/>
                <a:cs typeface="+mn-lt"/>
              </a:rPr>
              <a:t>các</a:t>
            </a:r>
            <a:r>
              <a:rPr lang="en-US">
                <a:ea typeface="+mn-lt"/>
                <a:cs typeface="+mn-lt"/>
              </a:rPr>
              <a:t> </a:t>
            </a:r>
            <a:r>
              <a:rPr lang="en-US" err="1">
                <a:ea typeface="+mn-lt"/>
                <a:cs typeface="+mn-lt"/>
              </a:rPr>
              <a:t>phương</a:t>
            </a:r>
            <a:r>
              <a:rPr lang="en-US">
                <a:ea typeface="+mn-lt"/>
                <a:cs typeface="+mn-lt"/>
              </a:rPr>
              <a:t> </a:t>
            </a:r>
            <a:r>
              <a:rPr lang="en-US" err="1">
                <a:ea typeface="+mn-lt"/>
                <a:cs typeface="+mn-lt"/>
              </a:rPr>
              <a:t>thức</a:t>
            </a:r>
            <a:r>
              <a:rPr lang="en-US">
                <a:ea typeface="+mn-lt"/>
                <a:cs typeface="+mn-lt"/>
              </a:rPr>
              <a:t> </a:t>
            </a:r>
            <a:r>
              <a:rPr lang="en-US" err="1">
                <a:ea typeface="+mn-lt"/>
                <a:cs typeface="+mn-lt"/>
              </a:rPr>
              <a:t>validateName</a:t>
            </a:r>
            <a:r>
              <a:rPr lang="en-US">
                <a:ea typeface="+mn-lt"/>
                <a:cs typeface="+mn-lt"/>
              </a:rPr>
              <a:t>(), </a:t>
            </a:r>
            <a:r>
              <a:rPr lang="en-US" err="1">
                <a:ea typeface="+mn-lt"/>
                <a:cs typeface="+mn-lt"/>
              </a:rPr>
              <a:t>validateAddress</a:t>
            </a:r>
            <a:r>
              <a:rPr lang="en-US">
                <a:ea typeface="+mn-lt"/>
                <a:cs typeface="+mn-lt"/>
              </a:rPr>
              <a:t>(), </a:t>
            </a:r>
            <a:r>
              <a:rPr lang="en-US" err="1">
                <a:ea typeface="+mn-lt"/>
                <a:cs typeface="+mn-lt"/>
              </a:rPr>
              <a:t>validateNumber</a:t>
            </a:r>
            <a:r>
              <a:rPr lang="en-US">
                <a:ea typeface="+mn-lt"/>
                <a:cs typeface="+mn-lt"/>
              </a:rPr>
              <a:t>() </a:t>
            </a:r>
            <a:r>
              <a:rPr lang="en-US" err="1">
                <a:ea typeface="+mn-lt"/>
                <a:cs typeface="+mn-lt"/>
              </a:rPr>
              <a:t>vào</a:t>
            </a:r>
            <a:r>
              <a:rPr lang="en-US">
                <a:ea typeface="+mn-lt"/>
                <a:cs typeface="+mn-lt"/>
              </a:rPr>
              <a:t> class validate</a:t>
            </a:r>
            <a:endParaRPr lang="en-US">
              <a:cs typeface="Arial"/>
            </a:endParaRPr>
          </a:p>
        </p:txBody>
      </p:sp>
      <p:pic>
        <p:nvPicPr>
          <p:cNvPr id="4" name="Hình ảnh 4">
            <a:extLst>
              <a:ext uri="{FF2B5EF4-FFF2-40B4-BE49-F238E27FC236}">
                <a16:creationId xmlns:a16="http://schemas.microsoft.com/office/drawing/2014/main" id="{7D62F468-D73A-4CE7-877B-0A7FB70C2828}"/>
              </a:ext>
            </a:extLst>
          </p:cNvPr>
          <p:cNvPicPr>
            <a:picLocks noChangeAspect="1"/>
          </p:cNvPicPr>
          <p:nvPr/>
        </p:nvPicPr>
        <p:blipFill>
          <a:blip r:embed="rId3"/>
          <a:stretch>
            <a:fillRect/>
          </a:stretch>
        </p:blipFill>
        <p:spPr>
          <a:xfrm>
            <a:off x="1947110" y="2238001"/>
            <a:ext cx="8067173" cy="3174075"/>
          </a:xfrm>
          <a:prstGeom prst="rect">
            <a:avLst/>
          </a:prstGeom>
        </p:spPr>
      </p:pic>
    </p:spTree>
    <p:extLst>
      <p:ext uri="{BB962C8B-B14F-4D97-AF65-F5344CB8AC3E}">
        <p14:creationId xmlns:p14="http://schemas.microsoft.com/office/powerpoint/2010/main" val="2100244765"/>
      </p:ext>
    </p:extLst>
  </p:cSld>
  <p:clrMapOvr>
    <a:masterClrMapping/>
  </p:clrMapOvr>
  <p:transition>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p:nvPr/>
        </p:nvSpPr>
        <p:spPr>
          <a:xfrm>
            <a:off x="626400" y="-245160"/>
            <a:ext cx="10701600" cy="1325200"/>
          </a:xfrm>
          <a:prstGeom prst="rect">
            <a:avLst/>
          </a:prstGeom>
          <a:noFill/>
          <a:ln>
            <a:noFill/>
          </a:ln>
        </p:spPr>
        <p:txBody>
          <a:bodyPr spcFirstLastPara="1" wrap="square" lIns="121900" tIns="60933" rIns="121900" bIns="60933" anchor="ctr" anchorCtr="0">
            <a:noAutofit/>
          </a:bodyPr>
          <a:lstStyle/>
          <a:p>
            <a:pPr>
              <a:lnSpc>
                <a:spcPct val="90000"/>
              </a:lnSpc>
            </a:pPr>
            <a:r>
              <a:rPr lang="vi" sz="4800" b="1">
                <a:solidFill>
                  <a:srgbClr val="FFFFFF"/>
                </a:solidFill>
                <a:latin typeface="Calibri"/>
                <a:ea typeface="Calibri"/>
                <a:cs typeface="Calibri"/>
              </a:rPr>
              <a:t>2.Đánh </a:t>
            </a:r>
            <a:r>
              <a:rPr lang="vi" sz="4800" b="1" err="1">
                <a:solidFill>
                  <a:srgbClr val="FFFFFF"/>
                </a:solidFill>
                <a:latin typeface="Calibri"/>
                <a:ea typeface="Calibri"/>
                <a:cs typeface="Calibri"/>
              </a:rPr>
              <a:t>giá</a:t>
            </a:r>
            <a:r>
              <a:rPr lang="vi" sz="4800" b="1">
                <a:solidFill>
                  <a:srgbClr val="FFFFFF"/>
                </a:solidFill>
                <a:latin typeface="Calibri"/>
                <a:ea typeface="Calibri"/>
                <a:cs typeface="Calibri"/>
              </a:rPr>
              <a:t> </a:t>
            </a:r>
            <a:r>
              <a:rPr lang="vi" sz="4800" b="1" err="1">
                <a:solidFill>
                  <a:srgbClr val="FFFFFF"/>
                </a:solidFill>
                <a:latin typeface="Calibri"/>
                <a:ea typeface="Calibri"/>
                <a:cs typeface="Calibri"/>
              </a:rPr>
              <a:t>thiết</a:t>
            </a:r>
            <a:r>
              <a:rPr lang="vi" sz="4800" b="1">
                <a:solidFill>
                  <a:srgbClr val="FFFFFF"/>
                </a:solidFill>
                <a:latin typeface="Calibri"/>
                <a:ea typeface="Calibri"/>
                <a:cs typeface="Calibri"/>
              </a:rPr>
              <a:t> </a:t>
            </a:r>
            <a:r>
              <a:rPr lang="vi" sz="4800" b="1" err="1">
                <a:solidFill>
                  <a:srgbClr val="FFFFFF"/>
                </a:solidFill>
                <a:latin typeface="Calibri"/>
                <a:ea typeface="Calibri"/>
                <a:cs typeface="Calibri"/>
              </a:rPr>
              <a:t>kế</a:t>
            </a:r>
            <a:r>
              <a:rPr lang="vi" sz="4800" b="1">
                <a:solidFill>
                  <a:srgbClr val="FFFFFF"/>
                </a:solidFill>
                <a:latin typeface="Calibri"/>
                <a:ea typeface="Calibri"/>
                <a:cs typeface="Calibri"/>
              </a:rPr>
              <a:t> </a:t>
            </a:r>
            <a:r>
              <a:rPr lang="vi" sz="4800" b="1" err="1">
                <a:solidFill>
                  <a:srgbClr val="FFFFFF"/>
                </a:solidFill>
                <a:latin typeface="Calibri"/>
                <a:ea typeface="Calibri"/>
                <a:cs typeface="Calibri"/>
              </a:rPr>
              <a:t>cũ</a:t>
            </a:r>
            <a:endParaRPr lang="vi" sz="4800" b="1">
              <a:solidFill>
                <a:srgbClr val="FFFFFF"/>
              </a:solidFill>
              <a:latin typeface="Calibri"/>
              <a:ea typeface="Calibri"/>
              <a:cs typeface="Calibri"/>
            </a:endParaRPr>
          </a:p>
        </p:txBody>
      </p:sp>
      <p:sp>
        <p:nvSpPr>
          <p:cNvPr id="4" name="TextBox 3">
            <a:extLst>
              <a:ext uri="{FF2B5EF4-FFF2-40B4-BE49-F238E27FC236}">
                <a16:creationId xmlns:a16="http://schemas.microsoft.com/office/drawing/2014/main" id="{6874580C-3FE2-466B-BB0F-615A1505B76E}"/>
              </a:ext>
            </a:extLst>
          </p:cNvPr>
          <p:cNvSpPr txBox="1"/>
          <p:nvPr/>
        </p:nvSpPr>
        <p:spPr>
          <a:xfrm>
            <a:off x="836749" y="1204117"/>
            <a:ext cx="430413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-Mã nguồn hiện tại được thiết kế có cấu trúc tốt, tuân thủ tương đối tốt Clean Code, tuy nhiên chưa đáp ứng tốt những yêu cầu thay đổi trong tương lai</a:t>
            </a:r>
            <a:endParaRPr lang="en-US">
              <a:cs typeface="Arial"/>
            </a:endParaRPr>
          </a:p>
        </p:txBody>
      </p:sp>
      <p:sp>
        <p:nvSpPr>
          <p:cNvPr id="5" name="TextBox 4">
            <a:extLst>
              <a:ext uri="{FF2B5EF4-FFF2-40B4-BE49-F238E27FC236}">
                <a16:creationId xmlns:a16="http://schemas.microsoft.com/office/drawing/2014/main" id="{74034576-B254-44DE-A895-FE38BE70B8BB}"/>
              </a:ext>
            </a:extLst>
          </p:cNvPr>
          <p:cNvSpPr txBox="1"/>
          <p:nvPr/>
        </p:nvSpPr>
        <p:spPr>
          <a:xfrm>
            <a:off x="835107" y="3669431"/>
            <a:ext cx="455053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 Ở một số module, các mức độ Coupling và cohesion cùng với các vi phạm về SOLID được phát hiện.</a:t>
            </a:r>
          </a:p>
        </p:txBody>
      </p:sp>
      <p:pic>
        <p:nvPicPr>
          <p:cNvPr id="6" name="Picture 6">
            <a:extLst>
              <a:ext uri="{FF2B5EF4-FFF2-40B4-BE49-F238E27FC236}">
                <a16:creationId xmlns:a16="http://schemas.microsoft.com/office/drawing/2014/main" id="{FB11EAD1-D35D-45AD-8C91-1ED2485BF8BE}"/>
              </a:ext>
            </a:extLst>
          </p:cNvPr>
          <p:cNvPicPr>
            <a:picLocks noChangeAspect="1"/>
          </p:cNvPicPr>
          <p:nvPr/>
        </p:nvPicPr>
        <p:blipFill>
          <a:blip r:embed="rId3"/>
          <a:stretch>
            <a:fillRect/>
          </a:stretch>
        </p:blipFill>
        <p:spPr>
          <a:xfrm>
            <a:off x="5259585" y="1210332"/>
            <a:ext cx="6927010" cy="4129464"/>
          </a:xfrm>
          <a:prstGeom prst="rect">
            <a:avLst/>
          </a:prstGeom>
        </p:spPr>
      </p:pic>
    </p:spTree>
    <p:extLst>
      <p:ext uri="{BB962C8B-B14F-4D97-AF65-F5344CB8AC3E}">
        <p14:creationId xmlns:p14="http://schemas.microsoft.com/office/powerpoint/2010/main" val="685200553"/>
      </p:ext>
    </p:extLst>
  </p:cSld>
  <p:clrMapOvr>
    <a:masterClrMapping/>
  </p:clrMapOvr>
  <p:transition>
    <p:push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p:nvPr/>
        </p:nvSpPr>
        <p:spPr>
          <a:xfrm>
            <a:off x="626400" y="-245160"/>
            <a:ext cx="10701600" cy="1325200"/>
          </a:xfrm>
          <a:prstGeom prst="rect">
            <a:avLst/>
          </a:prstGeom>
          <a:noFill/>
          <a:ln>
            <a:noFill/>
          </a:ln>
        </p:spPr>
        <p:txBody>
          <a:bodyPr spcFirstLastPara="1" wrap="square" lIns="121900" tIns="60933" rIns="121900" bIns="60933" anchor="ctr" anchorCtr="0">
            <a:noAutofit/>
          </a:bodyPr>
          <a:lstStyle/>
          <a:p>
            <a:pPr>
              <a:lnSpc>
                <a:spcPct val="90000"/>
              </a:lnSpc>
            </a:pPr>
            <a:r>
              <a:rPr lang="vi" sz="4800" b="1">
                <a:solidFill>
                  <a:srgbClr val="FFFFFF"/>
                </a:solidFill>
                <a:latin typeface="Calibri"/>
                <a:ea typeface="Calibri"/>
                <a:cs typeface="Calibri"/>
              </a:rPr>
              <a:t>4. </a:t>
            </a:r>
            <a:r>
              <a:rPr lang="vi" sz="4800" b="1" err="1">
                <a:solidFill>
                  <a:srgbClr val="FFFFFF"/>
                </a:solidFill>
                <a:latin typeface="Calibri"/>
                <a:ea typeface="Calibri"/>
                <a:cs typeface="Calibri"/>
              </a:rPr>
              <a:t>Tổng</a:t>
            </a:r>
            <a:r>
              <a:rPr lang="vi" sz="4800" b="1">
                <a:solidFill>
                  <a:srgbClr val="FFFFFF"/>
                </a:solidFill>
                <a:latin typeface="Calibri"/>
                <a:ea typeface="Calibri"/>
                <a:cs typeface="Calibri"/>
              </a:rPr>
              <a:t> </a:t>
            </a:r>
            <a:r>
              <a:rPr lang="vi" sz="4800" b="1" err="1">
                <a:solidFill>
                  <a:srgbClr val="FFFFFF"/>
                </a:solidFill>
                <a:latin typeface="Calibri"/>
                <a:ea typeface="Calibri"/>
                <a:cs typeface="Calibri"/>
              </a:rPr>
              <a:t>kết</a:t>
            </a:r>
            <a:endParaRPr lang="vi" sz="4800" b="1">
              <a:solidFill>
                <a:srgbClr val="FFFFFF"/>
              </a:solidFill>
              <a:latin typeface="Calibri"/>
              <a:ea typeface="Calibri"/>
              <a:cs typeface="Calibri"/>
            </a:endParaRPr>
          </a:p>
        </p:txBody>
      </p:sp>
      <p:sp>
        <p:nvSpPr>
          <p:cNvPr id="2" name="Hộp Văn bản 1">
            <a:extLst>
              <a:ext uri="{FF2B5EF4-FFF2-40B4-BE49-F238E27FC236}">
                <a16:creationId xmlns:a16="http://schemas.microsoft.com/office/drawing/2014/main" id="{92E8686E-73A8-4FA6-BB12-D3840F3EC446}"/>
              </a:ext>
            </a:extLst>
          </p:cNvPr>
          <p:cNvSpPr txBox="1"/>
          <p:nvPr/>
        </p:nvSpPr>
        <p:spPr>
          <a:xfrm>
            <a:off x="623637" y="1395663"/>
            <a:ext cx="10704094" cy="28315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vi-VN" sz="2000" err="1">
                <a:latin typeface="Times New Roman"/>
                <a:ea typeface="+mn-lt"/>
                <a:cs typeface="Arial"/>
              </a:rPr>
              <a:t>Tìm</a:t>
            </a:r>
            <a:r>
              <a:rPr lang="vi-VN" sz="2000">
                <a:latin typeface="Times New Roman"/>
                <a:ea typeface="+mn-lt"/>
                <a:cs typeface="Arial"/>
              </a:rPr>
              <a:t> </a:t>
            </a:r>
            <a:r>
              <a:rPr lang="vi-VN" sz="2000" err="1">
                <a:latin typeface="Times New Roman"/>
                <a:ea typeface="+mn-lt"/>
                <a:cs typeface="Arial"/>
              </a:rPr>
              <a:t>được</a:t>
            </a:r>
            <a:r>
              <a:rPr lang="vi-VN" sz="2000">
                <a:latin typeface="Times New Roman"/>
                <a:ea typeface="+mn-lt"/>
                <a:cs typeface="Arial"/>
              </a:rPr>
              <a:t> </a:t>
            </a:r>
            <a:r>
              <a:rPr lang="vi-VN" sz="2000" err="1">
                <a:latin typeface="Times New Roman"/>
                <a:ea typeface="+mn-lt"/>
                <a:cs typeface="Arial"/>
              </a:rPr>
              <a:t>hầu</a:t>
            </a:r>
            <a:r>
              <a:rPr lang="vi-VN" sz="2000">
                <a:latin typeface="Times New Roman"/>
                <a:ea typeface="+mn-lt"/>
                <a:cs typeface="Arial"/>
              </a:rPr>
              <a:t> </a:t>
            </a:r>
            <a:r>
              <a:rPr lang="vi-VN" sz="2000" err="1">
                <a:latin typeface="Times New Roman"/>
                <a:ea typeface="+mn-lt"/>
                <a:cs typeface="Arial"/>
              </a:rPr>
              <a:t>hết</a:t>
            </a:r>
            <a:r>
              <a:rPr lang="vi-VN" sz="2000">
                <a:latin typeface="Times New Roman"/>
                <a:ea typeface="+mn-lt"/>
                <a:cs typeface="Arial"/>
              </a:rPr>
              <a:t> </a:t>
            </a:r>
            <a:r>
              <a:rPr lang="vi-VN" sz="2000" err="1">
                <a:latin typeface="Times New Roman"/>
                <a:ea typeface="+mn-lt"/>
                <a:cs typeface="Arial"/>
              </a:rPr>
              <a:t>các</a:t>
            </a:r>
            <a:r>
              <a:rPr lang="vi-VN" sz="2000">
                <a:latin typeface="Times New Roman"/>
                <a:ea typeface="+mn-lt"/>
                <a:cs typeface="Arial"/>
              </a:rPr>
              <a:t> vi </a:t>
            </a:r>
            <a:r>
              <a:rPr lang="vi-VN" sz="2000" err="1">
                <a:latin typeface="Times New Roman"/>
                <a:ea typeface="+mn-lt"/>
                <a:cs typeface="Arial"/>
              </a:rPr>
              <a:t>phạm</a:t>
            </a:r>
            <a:r>
              <a:rPr lang="vi-VN" sz="2000">
                <a:latin typeface="Times New Roman"/>
                <a:ea typeface="+mn-lt"/>
                <a:cs typeface="Arial"/>
              </a:rPr>
              <a:t> </a:t>
            </a:r>
            <a:r>
              <a:rPr lang="vi-VN" sz="2000" err="1">
                <a:latin typeface="Times New Roman"/>
                <a:ea typeface="+mn-lt"/>
                <a:cs typeface="Arial"/>
              </a:rPr>
              <a:t>về</a:t>
            </a:r>
            <a:r>
              <a:rPr lang="vi-VN" sz="2000">
                <a:latin typeface="Times New Roman"/>
                <a:ea typeface="+mn-lt"/>
                <a:cs typeface="Arial"/>
              </a:rPr>
              <a:t> </a:t>
            </a:r>
            <a:r>
              <a:rPr lang="vi-VN" sz="2000" err="1">
                <a:latin typeface="Times New Roman"/>
                <a:ea typeface="+mn-lt"/>
                <a:cs typeface="Arial"/>
              </a:rPr>
              <a:t>coupling</a:t>
            </a:r>
            <a:r>
              <a:rPr lang="vi-VN" sz="2000">
                <a:latin typeface="Times New Roman"/>
                <a:ea typeface="+mn-lt"/>
                <a:cs typeface="Arial"/>
              </a:rPr>
              <a:t>, </a:t>
            </a:r>
            <a:r>
              <a:rPr lang="vi-VN" sz="2000" err="1">
                <a:latin typeface="Times New Roman"/>
                <a:ea typeface="+mn-lt"/>
                <a:cs typeface="Arial"/>
              </a:rPr>
              <a:t>cohesion</a:t>
            </a:r>
            <a:r>
              <a:rPr lang="vi-VN" sz="2000">
                <a:latin typeface="Times New Roman"/>
                <a:ea typeface="+mn-lt"/>
                <a:cs typeface="Arial"/>
              </a:rPr>
              <a:t> </a:t>
            </a:r>
            <a:r>
              <a:rPr lang="vi-VN" sz="2000" err="1">
                <a:latin typeface="Times New Roman"/>
                <a:ea typeface="+mn-lt"/>
                <a:cs typeface="Arial"/>
              </a:rPr>
              <a:t>của</a:t>
            </a:r>
            <a:r>
              <a:rPr lang="vi-VN" sz="2000">
                <a:latin typeface="Times New Roman"/>
                <a:ea typeface="+mn-lt"/>
                <a:cs typeface="Arial"/>
              </a:rPr>
              <a:t> </a:t>
            </a:r>
            <a:r>
              <a:rPr lang="vi-VN" sz="2000" err="1">
                <a:latin typeface="Times New Roman"/>
                <a:ea typeface="+mn-lt"/>
                <a:cs typeface="Arial"/>
              </a:rPr>
              <a:t>codebase</a:t>
            </a:r>
            <a:r>
              <a:rPr lang="vi-VN" sz="2000">
                <a:latin typeface="Times New Roman"/>
                <a:ea typeface="+mn-lt"/>
                <a:cs typeface="Arial"/>
              </a:rPr>
              <a:t> </a:t>
            </a:r>
            <a:r>
              <a:rPr lang="vi-VN" sz="2000" err="1">
                <a:latin typeface="Times New Roman"/>
                <a:ea typeface="+mn-lt"/>
                <a:cs typeface="Arial"/>
              </a:rPr>
              <a:t>hiện</a:t>
            </a:r>
            <a:r>
              <a:rPr lang="vi-VN" sz="2000">
                <a:latin typeface="Times New Roman"/>
                <a:ea typeface="+mn-lt"/>
                <a:cs typeface="Arial"/>
              </a:rPr>
              <a:t> </a:t>
            </a:r>
            <a:r>
              <a:rPr lang="vi-VN" sz="2000" err="1">
                <a:latin typeface="Times New Roman"/>
                <a:ea typeface="+mn-lt"/>
                <a:cs typeface="Arial"/>
              </a:rPr>
              <a:t>tại</a:t>
            </a:r>
            <a:endParaRPr lang="vi-VN" sz="2000">
              <a:latin typeface="Times New Roman"/>
              <a:cs typeface="Arial"/>
            </a:endParaRPr>
          </a:p>
          <a:p>
            <a:pPr marL="285750" indent="-285750">
              <a:buFont typeface="Wingdings"/>
              <a:buChar char="Ø"/>
            </a:pPr>
            <a:r>
              <a:rPr lang="vi-VN" sz="2000">
                <a:latin typeface="Times New Roman"/>
                <a:ea typeface="+mn-lt"/>
                <a:cs typeface="Arial"/>
              </a:rPr>
              <a:t>Tim ra </a:t>
            </a:r>
            <a:r>
              <a:rPr lang="vi-VN" sz="2000" err="1">
                <a:latin typeface="Times New Roman"/>
                <a:ea typeface="+mn-lt"/>
                <a:cs typeface="Arial"/>
              </a:rPr>
              <a:t>các</a:t>
            </a:r>
            <a:r>
              <a:rPr lang="vi-VN" sz="2000">
                <a:latin typeface="Times New Roman"/>
                <a:ea typeface="+mn-lt"/>
                <a:cs typeface="Arial"/>
              </a:rPr>
              <a:t> vi </a:t>
            </a:r>
            <a:r>
              <a:rPr lang="vi-VN" sz="2000" err="1">
                <a:latin typeface="Times New Roman"/>
                <a:ea typeface="+mn-lt"/>
                <a:cs typeface="Arial"/>
              </a:rPr>
              <a:t>phạm</a:t>
            </a:r>
            <a:r>
              <a:rPr lang="vi-VN" sz="2000">
                <a:latin typeface="Times New Roman"/>
                <a:ea typeface="+mn-lt"/>
                <a:cs typeface="Arial"/>
              </a:rPr>
              <a:t> nguyên </a:t>
            </a:r>
            <a:r>
              <a:rPr lang="vi-VN" sz="2000" err="1">
                <a:latin typeface="Times New Roman"/>
                <a:ea typeface="+mn-lt"/>
                <a:cs typeface="Arial"/>
              </a:rPr>
              <a:t>lý</a:t>
            </a:r>
            <a:r>
              <a:rPr lang="vi-VN" sz="2000">
                <a:latin typeface="Times New Roman"/>
                <a:ea typeface="+mn-lt"/>
                <a:cs typeface="Arial"/>
              </a:rPr>
              <a:t> SOLID </a:t>
            </a:r>
            <a:r>
              <a:rPr lang="vi-VN" sz="2000" err="1">
                <a:latin typeface="Times New Roman"/>
                <a:ea typeface="+mn-lt"/>
                <a:cs typeface="Arial"/>
              </a:rPr>
              <a:t>và</a:t>
            </a:r>
            <a:r>
              <a:rPr lang="vi-VN" sz="2000">
                <a:latin typeface="Times New Roman"/>
                <a:ea typeface="+mn-lt"/>
                <a:cs typeface="Arial"/>
              </a:rPr>
              <a:t> </a:t>
            </a:r>
            <a:r>
              <a:rPr lang="vi-VN" sz="2000" err="1">
                <a:latin typeface="Times New Roman"/>
                <a:ea typeface="+mn-lt"/>
                <a:cs typeface="Arial"/>
              </a:rPr>
              <a:t>giải</a:t>
            </a:r>
            <a:r>
              <a:rPr lang="vi-VN" sz="2000">
                <a:latin typeface="Times New Roman"/>
                <a:ea typeface="+mn-lt"/>
                <a:cs typeface="Arial"/>
              </a:rPr>
              <a:t> </a:t>
            </a:r>
            <a:r>
              <a:rPr lang="vi-VN" sz="2000" err="1">
                <a:latin typeface="Times New Roman"/>
                <a:ea typeface="+mn-lt"/>
                <a:cs typeface="Arial"/>
              </a:rPr>
              <a:t>quyết</a:t>
            </a:r>
            <a:r>
              <a:rPr lang="vi-VN" sz="2000">
                <a:latin typeface="Times New Roman"/>
                <a:ea typeface="+mn-lt"/>
                <a:cs typeface="Arial"/>
              </a:rPr>
              <a:t> </a:t>
            </a:r>
            <a:r>
              <a:rPr lang="vi-VN" sz="2000" err="1">
                <a:latin typeface="Times New Roman"/>
                <a:ea typeface="+mn-lt"/>
                <a:cs typeface="Arial"/>
              </a:rPr>
              <a:t>được</a:t>
            </a:r>
            <a:r>
              <a:rPr lang="vi-VN" sz="2000">
                <a:latin typeface="Times New Roman"/>
                <a:ea typeface="+mn-lt"/>
                <a:cs typeface="Arial"/>
              </a:rPr>
              <a:t> 1 </a:t>
            </a:r>
            <a:r>
              <a:rPr lang="vi-VN" sz="2000" err="1">
                <a:latin typeface="Times New Roman"/>
                <a:ea typeface="+mn-lt"/>
                <a:cs typeface="Arial"/>
              </a:rPr>
              <a:t>phần</a:t>
            </a:r>
            <a:r>
              <a:rPr lang="vi-VN" sz="2000">
                <a:latin typeface="Times New Roman"/>
                <a:ea typeface="+mn-lt"/>
                <a:cs typeface="Arial"/>
              </a:rPr>
              <a:t>.</a:t>
            </a:r>
            <a:endParaRPr lang="vi-VN" sz="2000">
              <a:latin typeface="Times New Roman"/>
              <a:cs typeface="Arial"/>
            </a:endParaRPr>
          </a:p>
          <a:p>
            <a:pPr marL="285750" indent="-285750">
              <a:buFont typeface="Wingdings"/>
              <a:buChar char="Ø"/>
            </a:pPr>
            <a:r>
              <a:rPr lang="vi-VN" sz="2000" err="1">
                <a:latin typeface="Times New Roman"/>
                <a:ea typeface="+mn-lt"/>
                <a:cs typeface="Arial"/>
              </a:rPr>
              <a:t>Clean</a:t>
            </a:r>
            <a:r>
              <a:rPr lang="vi-VN" sz="2000">
                <a:latin typeface="Times New Roman"/>
                <a:ea typeface="+mn-lt"/>
                <a:cs typeface="Arial"/>
              </a:rPr>
              <a:t> </a:t>
            </a:r>
            <a:r>
              <a:rPr lang="vi-VN" sz="2000" err="1">
                <a:latin typeface="Times New Roman"/>
                <a:ea typeface="+mn-lt"/>
                <a:cs typeface="Arial"/>
              </a:rPr>
              <a:t>codebase</a:t>
            </a:r>
            <a:r>
              <a:rPr lang="vi-VN" sz="2000">
                <a:latin typeface="Times New Roman"/>
                <a:ea typeface="+mn-lt"/>
                <a:cs typeface="Arial"/>
              </a:rPr>
              <a:t> </a:t>
            </a:r>
            <a:r>
              <a:rPr lang="vi-VN" sz="2000" err="1">
                <a:latin typeface="Times New Roman"/>
                <a:ea typeface="+mn-lt"/>
                <a:cs typeface="Arial"/>
              </a:rPr>
              <a:t>làm</a:t>
            </a:r>
            <a:r>
              <a:rPr lang="vi-VN" sz="2000">
                <a:latin typeface="Times New Roman"/>
                <a:ea typeface="+mn-lt"/>
                <a:cs typeface="Arial"/>
              </a:rPr>
              <a:t> cho </a:t>
            </a:r>
            <a:r>
              <a:rPr lang="vi-VN" sz="2000" err="1">
                <a:latin typeface="Times New Roman"/>
                <a:ea typeface="+mn-lt"/>
                <a:cs typeface="Arial"/>
              </a:rPr>
              <a:t>code</a:t>
            </a:r>
            <a:r>
              <a:rPr lang="vi-VN" sz="2000">
                <a:latin typeface="Times New Roman"/>
                <a:ea typeface="+mn-lt"/>
                <a:cs typeface="Arial"/>
              </a:rPr>
              <a:t> </a:t>
            </a:r>
            <a:r>
              <a:rPr lang="vi-VN" sz="2000" err="1">
                <a:latin typeface="Times New Roman"/>
                <a:ea typeface="+mn-lt"/>
                <a:cs typeface="Arial"/>
              </a:rPr>
              <a:t>dễ</a:t>
            </a:r>
            <a:r>
              <a:rPr lang="vi-VN" sz="2000">
                <a:latin typeface="Times New Roman"/>
                <a:ea typeface="+mn-lt"/>
                <a:cs typeface="Arial"/>
              </a:rPr>
              <a:t> </a:t>
            </a:r>
            <a:r>
              <a:rPr lang="vi-VN" sz="2000" err="1">
                <a:latin typeface="Times New Roman"/>
                <a:ea typeface="+mn-lt"/>
                <a:cs typeface="Arial"/>
              </a:rPr>
              <a:t>đọc</a:t>
            </a:r>
            <a:r>
              <a:rPr lang="vi-VN" sz="2000">
                <a:latin typeface="Times New Roman"/>
                <a:ea typeface="+mn-lt"/>
                <a:cs typeface="Arial"/>
              </a:rPr>
              <a:t> </a:t>
            </a:r>
            <a:r>
              <a:rPr lang="vi-VN" sz="2000" err="1">
                <a:latin typeface="Times New Roman"/>
                <a:ea typeface="+mn-lt"/>
                <a:cs typeface="Arial"/>
              </a:rPr>
              <a:t>và</a:t>
            </a:r>
            <a:r>
              <a:rPr lang="vi-VN" sz="2000">
                <a:latin typeface="Times New Roman"/>
                <a:ea typeface="+mn-lt"/>
                <a:cs typeface="Arial"/>
              </a:rPr>
              <a:t> </a:t>
            </a:r>
            <a:r>
              <a:rPr lang="vi-VN" sz="2000" err="1">
                <a:latin typeface="Times New Roman"/>
                <a:ea typeface="+mn-lt"/>
                <a:cs typeface="Arial"/>
              </a:rPr>
              <a:t>chỉnh</a:t>
            </a:r>
            <a:r>
              <a:rPr lang="vi-VN" sz="2000">
                <a:latin typeface="Times New Roman"/>
                <a:ea typeface="+mn-lt"/>
                <a:cs typeface="Arial"/>
              </a:rPr>
              <a:t> </a:t>
            </a:r>
            <a:r>
              <a:rPr lang="vi-VN" sz="2000" err="1">
                <a:latin typeface="Times New Roman"/>
                <a:ea typeface="+mn-lt"/>
                <a:cs typeface="Arial"/>
              </a:rPr>
              <a:t>sửa</a:t>
            </a:r>
            <a:r>
              <a:rPr lang="vi-VN" sz="2000">
                <a:latin typeface="Times New Roman"/>
                <a:ea typeface="+mn-lt"/>
                <a:cs typeface="Arial"/>
              </a:rPr>
              <a:t> hơn.</a:t>
            </a:r>
            <a:endParaRPr lang="vi-VN" sz="2000">
              <a:latin typeface="Times New Roman"/>
              <a:cs typeface="Arial"/>
            </a:endParaRPr>
          </a:p>
          <a:p>
            <a:pPr marL="285750" indent="-285750">
              <a:buFont typeface="Wingdings"/>
              <a:buChar char="Ø"/>
            </a:pPr>
            <a:r>
              <a:rPr lang="vi-VN" sz="2000" err="1">
                <a:latin typeface="Times New Roman"/>
                <a:ea typeface="+mn-lt"/>
                <a:cs typeface="Arial"/>
              </a:rPr>
              <a:t>Nhóm</a:t>
            </a:r>
            <a:r>
              <a:rPr lang="vi-VN" sz="2000">
                <a:latin typeface="Times New Roman"/>
                <a:ea typeface="+mn-lt"/>
                <a:cs typeface="Arial"/>
              </a:rPr>
              <a:t> </a:t>
            </a:r>
            <a:r>
              <a:rPr lang="vi-VN" sz="2000" err="1">
                <a:latin typeface="Times New Roman"/>
                <a:ea typeface="+mn-lt"/>
                <a:cs typeface="Arial"/>
              </a:rPr>
              <a:t>đã</a:t>
            </a:r>
            <a:r>
              <a:rPr lang="vi-VN" sz="2000">
                <a:latin typeface="Times New Roman"/>
                <a:ea typeface="+mn-lt"/>
                <a:cs typeface="Arial"/>
              </a:rPr>
              <a:t> </a:t>
            </a:r>
            <a:r>
              <a:rPr lang="vi-VN" sz="2000" err="1">
                <a:latin typeface="Times New Roman"/>
                <a:ea typeface="+mn-lt"/>
                <a:cs typeface="Arial"/>
              </a:rPr>
              <a:t>áp</a:t>
            </a:r>
            <a:r>
              <a:rPr lang="vi-VN" sz="2000">
                <a:latin typeface="Times New Roman"/>
                <a:ea typeface="+mn-lt"/>
                <a:cs typeface="Arial"/>
              </a:rPr>
              <a:t> </a:t>
            </a:r>
            <a:r>
              <a:rPr lang="vi-VN" sz="2000" err="1">
                <a:latin typeface="Times New Roman"/>
                <a:ea typeface="+mn-lt"/>
                <a:cs typeface="Arial"/>
              </a:rPr>
              <a:t>dụng</a:t>
            </a:r>
            <a:r>
              <a:rPr lang="vi-VN" sz="2000">
                <a:latin typeface="Times New Roman"/>
                <a:ea typeface="+mn-lt"/>
                <a:cs typeface="Arial"/>
              </a:rPr>
              <a:t> </a:t>
            </a:r>
            <a:r>
              <a:rPr lang="vi-VN" sz="2000" err="1">
                <a:latin typeface="Times New Roman"/>
                <a:ea typeface="+mn-lt"/>
                <a:cs typeface="Arial"/>
              </a:rPr>
              <a:t>các</a:t>
            </a:r>
            <a:r>
              <a:rPr lang="vi-VN" sz="2000">
                <a:latin typeface="Times New Roman"/>
                <a:ea typeface="+mn-lt"/>
                <a:cs typeface="Arial"/>
              </a:rPr>
              <a:t> </a:t>
            </a:r>
            <a:r>
              <a:rPr lang="vi-VN" sz="2000" err="1">
                <a:latin typeface="Times New Roman"/>
                <a:ea typeface="+mn-lt"/>
                <a:cs typeface="Arial"/>
              </a:rPr>
              <a:t>design</a:t>
            </a:r>
            <a:r>
              <a:rPr lang="vi-VN" sz="2000">
                <a:latin typeface="Times New Roman"/>
                <a:ea typeface="+mn-lt"/>
                <a:cs typeface="Arial"/>
              </a:rPr>
              <a:t> </a:t>
            </a:r>
            <a:r>
              <a:rPr lang="vi-VN" sz="2000" err="1">
                <a:latin typeface="Times New Roman"/>
                <a:ea typeface="+mn-lt"/>
                <a:cs typeface="Arial"/>
              </a:rPr>
              <a:t>pattern</a:t>
            </a:r>
            <a:r>
              <a:rPr lang="vi-VN" sz="2000">
                <a:latin typeface="Times New Roman"/>
                <a:ea typeface="+mn-lt"/>
                <a:cs typeface="Arial"/>
              </a:rPr>
              <a:t> </a:t>
            </a:r>
            <a:r>
              <a:rPr lang="vi-VN" sz="2000" err="1">
                <a:latin typeface="Times New Roman"/>
                <a:ea typeface="+mn-lt"/>
                <a:cs typeface="Arial"/>
              </a:rPr>
              <a:t>được</a:t>
            </a:r>
            <a:r>
              <a:rPr lang="vi-VN" sz="2000">
                <a:latin typeface="Times New Roman"/>
                <a:ea typeface="+mn-lt"/>
                <a:cs typeface="Arial"/>
              </a:rPr>
              <a:t> </a:t>
            </a:r>
            <a:r>
              <a:rPr lang="vi-VN" sz="2000" err="1">
                <a:latin typeface="Times New Roman"/>
                <a:ea typeface="+mn-lt"/>
                <a:cs typeface="Arial"/>
              </a:rPr>
              <a:t>học</a:t>
            </a:r>
            <a:r>
              <a:rPr lang="vi-VN" sz="2000">
                <a:latin typeface="Times New Roman"/>
                <a:ea typeface="+mn-lt"/>
                <a:cs typeface="Arial"/>
              </a:rPr>
              <a:t> </a:t>
            </a:r>
            <a:r>
              <a:rPr lang="vi-VN" sz="2000" err="1">
                <a:latin typeface="Times New Roman"/>
                <a:ea typeface="+mn-lt"/>
                <a:cs typeface="Arial"/>
              </a:rPr>
              <a:t>để</a:t>
            </a:r>
            <a:r>
              <a:rPr lang="vi-VN" sz="2000">
                <a:latin typeface="Times New Roman"/>
                <a:ea typeface="+mn-lt"/>
                <a:cs typeface="Arial"/>
              </a:rPr>
              <a:t> </a:t>
            </a:r>
            <a:r>
              <a:rPr lang="vi-VN" sz="2000" err="1">
                <a:latin typeface="Times New Roman"/>
                <a:ea typeface="+mn-lt"/>
                <a:cs typeface="Arial"/>
              </a:rPr>
              <a:t>xử</a:t>
            </a:r>
            <a:r>
              <a:rPr lang="vi-VN" sz="2000">
                <a:latin typeface="Times New Roman"/>
                <a:ea typeface="+mn-lt"/>
                <a:cs typeface="Arial"/>
              </a:rPr>
              <a:t> </a:t>
            </a:r>
            <a:r>
              <a:rPr lang="vi-VN" sz="2000" err="1">
                <a:latin typeface="Times New Roman"/>
                <a:ea typeface="+mn-lt"/>
                <a:cs typeface="Arial"/>
              </a:rPr>
              <a:t>lý</a:t>
            </a:r>
            <a:r>
              <a:rPr lang="vi-VN" sz="2000">
                <a:latin typeface="Times New Roman"/>
                <a:ea typeface="+mn-lt"/>
                <a:cs typeface="Arial"/>
              </a:rPr>
              <a:t> </a:t>
            </a:r>
            <a:r>
              <a:rPr lang="vi-VN" sz="2000" err="1">
                <a:latin typeface="Times New Roman"/>
                <a:ea typeface="+mn-lt"/>
                <a:cs typeface="Arial"/>
              </a:rPr>
              <a:t>các</a:t>
            </a:r>
            <a:r>
              <a:rPr lang="vi-VN" sz="2000">
                <a:latin typeface="Times New Roman"/>
                <a:ea typeface="+mn-lt"/>
                <a:cs typeface="Arial"/>
              </a:rPr>
              <a:t> vi </a:t>
            </a:r>
            <a:r>
              <a:rPr lang="vi-VN" sz="2000" err="1">
                <a:latin typeface="Times New Roman"/>
                <a:ea typeface="+mn-lt"/>
                <a:cs typeface="Arial"/>
              </a:rPr>
              <a:t>phạm</a:t>
            </a:r>
            <a:r>
              <a:rPr lang="vi-VN" sz="2000">
                <a:latin typeface="Times New Roman"/>
                <a:ea typeface="+mn-lt"/>
                <a:cs typeface="Arial"/>
              </a:rPr>
              <a:t> trên, tuy nhiên do </a:t>
            </a:r>
            <a:r>
              <a:rPr lang="vi-VN" sz="2000" err="1">
                <a:latin typeface="Times New Roman"/>
                <a:ea typeface="+mn-lt"/>
                <a:cs typeface="Arial"/>
              </a:rPr>
              <a:t>thời</a:t>
            </a:r>
            <a:r>
              <a:rPr lang="vi-VN" sz="2000">
                <a:latin typeface="Times New Roman"/>
                <a:ea typeface="+mn-lt"/>
                <a:cs typeface="Arial"/>
              </a:rPr>
              <a:t> gian </a:t>
            </a:r>
            <a:r>
              <a:rPr lang="vi-VN" sz="2000" err="1">
                <a:latin typeface="Times New Roman"/>
                <a:ea typeface="+mn-lt"/>
                <a:cs typeface="Arial"/>
              </a:rPr>
              <a:t>có</a:t>
            </a:r>
            <a:r>
              <a:rPr lang="vi-VN" sz="2000">
                <a:latin typeface="Times New Roman"/>
                <a:ea typeface="+mn-lt"/>
                <a:cs typeface="Arial"/>
              </a:rPr>
              <a:t> </a:t>
            </a:r>
            <a:r>
              <a:rPr lang="vi-VN" sz="2000" err="1">
                <a:latin typeface="Times New Roman"/>
                <a:ea typeface="+mn-lt"/>
                <a:cs typeface="Arial"/>
              </a:rPr>
              <a:t>hạn</a:t>
            </a:r>
            <a:r>
              <a:rPr lang="vi-VN" sz="2000">
                <a:latin typeface="Times New Roman"/>
                <a:ea typeface="+mn-lt"/>
                <a:cs typeface="Arial"/>
              </a:rPr>
              <a:t> nên </a:t>
            </a:r>
            <a:r>
              <a:rPr lang="vi-VN" sz="2000" err="1">
                <a:latin typeface="Times New Roman"/>
                <a:ea typeface="+mn-lt"/>
                <a:cs typeface="Arial"/>
              </a:rPr>
              <a:t>nhóm</a:t>
            </a:r>
            <a:r>
              <a:rPr lang="vi-VN" sz="2000">
                <a:latin typeface="Times New Roman"/>
                <a:ea typeface="+mn-lt"/>
                <a:cs typeface="Arial"/>
              </a:rPr>
              <a:t> không </a:t>
            </a:r>
            <a:r>
              <a:rPr lang="vi-VN" sz="2000" err="1">
                <a:latin typeface="Times New Roman"/>
                <a:ea typeface="+mn-lt"/>
                <a:cs typeface="Arial"/>
              </a:rPr>
              <a:t>thể</a:t>
            </a:r>
            <a:r>
              <a:rPr lang="vi-VN" sz="2000">
                <a:latin typeface="Times New Roman"/>
                <a:ea typeface="+mn-lt"/>
                <a:cs typeface="Arial"/>
              </a:rPr>
              <a:t> </a:t>
            </a:r>
            <a:r>
              <a:rPr lang="vi-VN" sz="2000" err="1">
                <a:latin typeface="Times New Roman"/>
                <a:ea typeface="+mn-lt"/>
                <a:cs typeface="Arial"/>
              </a:rPr>
              <a:t>giải</a:t>
            </a:r>
            <a:r>
              <a:rPr lang="vi-VN" sz="2000">
                <a:latin typeface="Times New Roman"/>
                <a:ea typeface="+mn-lt"/>
                <a:cs typeface="Arial"/>
              </a:rPr>
              <a:t> </a:t>
            </a:r>
            <a:r>
              <a:rPr lang="vi-VN" sz="2000" err="1">
                <a:latin typeface="Times New Roman"/>
                <a:ea typeface="+mn-lt"/>
                <a:cs typeface="Arial"/>
              </a:rPr>
              <a:t>quyết</a:t>
            </a:r>
            <a:r>
              <a:rPr lang="vi-VN" sz="2000">
                <a:latin typeface="Times New Roman"/>
                <a:ea typeface="+mn-lt"/>
                <a:cs typeface="Arial"/>
              </a:rPr>
              <a:t> </a:t>
            </a:r>
            <a:r>
              <a:rPr lang="vi-VN" sz="2000" err="1">
                <a:latin typeface="Times New Roman"/>
                <a:ea typeface="+mn-lt"/>
                <a:cs typeface="Arial"/>
              </a:rPr>
              <a:t>được</a:t>
            </a:r>
            <a:r>
              <a:rPr lang="vi-VN" sz="2000">
                <a:latin typeface="Times New Roman"/>
                <a:ea typeface="+mn-lt"/>
                <a:cs typeface="Arial"/>
              </a:rPr>
              <a:t> </a:t>
            </a:r>
            <a:r>
              <a:rPr lang="vi-VN" sz="2000" err="1">
                <a:latin typeface="Times New Roman"/>
                <a:ea typeface="+mn-lt"/>
                <a:cs typeface="Arial"/>
              </a:rPr>
              <a:t>hết</a:t>
            </a:r>
            <a:r>
              <a:rPr lang="vi-VN" sz="2000">
                <a:latin typeface="Times New Roman"/>
                <a:ea typeface="+mn-lt"/>
                <a:cs typeface="Arial"/>
              </a:rPr>
              <a:t> </a:t>
            </a:r>
            <a:r>
              <a:rPr lang="vi-VN" sz="2000" err="1">
                <a:latin typeface="Times New Roman"/>
                <a:ea typeface="+mn-lt"/>
                <a:cs typeface="Arial"/>
              </a:rPr>
              <a:t>những</a:t>
            </a:r>
            <a:r>
              <a:rPr lang="vi-VN" sz="2000">
                <a:latin typeface="Times New Roman"/>
                <a:ea typeface="+mn-lt"/>
                <a:cs typeface="Arial"/>
              </a:rPr>
              <a:t> vi </a:t>
            </a:r>
            <a:r>
              <a:rPr lang="vi-VN" sz="2000" err="1">
                <a:latin typeface="Times New Roman"/>
                <a:ea typeface="+mn-lt"/>
                <a:cs typeface="Arial"/>
              </a:rPr>
              <a:t>phạm</a:t>
            </a:r>
            <a:r>
              <a:rPr lang="vi-VN" sz="2000">
                <a:latin typeface="Times New Roman"/>
                <a:ea typeface="+mn-lt"/>
                <a:cs typeface="Arial"/>
              </a:rPr>
              <a:t> </a:t>
            </a:r>
            <a:r>
              <a:rPr lang="vi-VN" sz="2000" err="1">
                <a:latin typeface="Times New Roman"/>
                <a:ea typeface="+mn-lt"/>
                <a:cs typeface="Arial"/>
              </a:rPr>
              <a:t>đã</a:t>
            </a:r>
            <a:r>
              <a:rPr lang="vi-VN" sz="2000">
                <a:latin typeface="Times New Roman"/>
                <a:ea typeface="+mn-lt"/>
                <a:cs typeface="Arial"/>
              </a:rPr>
              <a:t> </a:t>
            </a:r>
            <a:r>
              <a:rPr lang="vi-VN" sz="2000" err="1">
                <a:latin typeface="Times New Roman"/>
                <a:ea typeface="+mn-lt"/>
                <a:cs typeface="Arial"/>
              </a:rPr>
              <a:t>tìm</a:t>
            </a:r>
            <a:r>
              <a:rPr lang="vi-VN" sz="2000">
                <a:latin typeface="Times New Roman"/>
                <a:ea typeface="+mn-lt"/>
                <a:cs typeface="Arial"/>
              </a:rPr>
              <a:t> ra. </a:t>
            </a:r>
            <a:r>
              <a:rPr lang="vi-VN" sz="2000" err="1">
                <a:latin typeface="Times New Roman"/>
                <a:ea typeface="+mn-lt"/>
                <a:cs typeface="Arial"/>
              </a:rPr>
              <a:t>Một</a:t>
            </a:r>
            <a:r>
              <a:rPr lang="vi-VN" sz="2000">
                <a:latin typeface="Times New Roman"/>
                <a:ea typeface="+mn-lt"/>
                <a:cs typeface="Arial"/>
              </a:rPr>
              <a:t> </a:t>
            </a:r>
            <a:r>
              <a:rPr lang="vi-VN" sz="2000" err="1">
                <a:latin typeface="Times New Roman"/>
                <a:ea typeface="+mn-lt"/>
                <a:cs typeface="Arial"/>
              </a:rPr>
              <a:t>số</a:t>
            </a:r>
            <a:r>
              <a:rPr lang="vi-VN" sz="2000">
                <a:latin typeface="Times New Roman"/>
                <a:ea typeface="+mn-lt"/>
                <a:cs typeface="Arial"/>
              </a:rPr>
              <a:t> yêu </a:t>
            </a:r>
            <a:r>
              <a:rPr lang="vi-VN" sz="2000" err="1">
                <a:latin typeface="Times New Roman"/>
                <a:ea typeface="+mn-lt"/>
                <a:cs typeface="Arial"/>
              </a:rPr>
              <a:t>cầu</a:t>
            </a:r>
            <a:r>
              <a:rPr lang="vi-VN" sz="2000">
                <a:latin typeface="Times New Roman"/>
                <a:ea typeface="+mn-lt"/>
                <a:cs typeface="Arial"/>
              </a:rPr>
              <a:t> trong tương lai </a:t>
            </a:r>
            <a:r>
              <a:rPr lang="vi-VN" sz="2000" err="1">
                <a:latin typeface="Times New Roman"/>
                <a:ea typeface="+mn-lt"/>
                <a:cs typeface="Arial"/>
              </a:rPr>
              <a:t>nhóm</a:t>
            </a:r>
            <a:r>
              <a:rPr lang="vi-VN" sz="2000">
                <a:latin typeface="Times New Roman"/>
                <a:ea typeface="+mn-lt"/>
                <a:cs typeface="Arial"/>
              </a:rPr>
              <a:t> chưa </a:t>
            </a:r>
            <a:r>
              <a:rPr lang="vi-VN" sz="2000" err="1">
                <a:latin typeface="Times New Roman"/>
                <a:ea typeface="+mn-lt"/>
                <a:cs typeface="Arial"/>
              </a:rPr>
              <a:t>tìm</a:t>
            </a:r>
            <a:r>
              <a:rPr lang="vi-VN" sz="2000">
                <a:latin typeface="Times New Roman"/>
                <a:ea typeface="+mn-lt"/>
                <a:cs typeface="Arial"/>
              </a:rPr>
              <a:t> </a:t>
            </a:r>
            <a:r>
              <a:rPr lang="vi-VN" sz="2000" err="1">
                <a:latin typeface="Times New Roman"/>
                <a:ea typeface="+mn-lt"/>
                <a:cs typeface="Arial"/>
              </a:rPr>
              <a:t>được</a:t>
            </a:r>
            <a:r>
              <a:rPr lang="vi-VN" sz="2000">
                <a:latin typeface="Times New Roman"/>
                <a:ea typeface="+mn-lt"/>
                <a:cs typeface="Arial"/>
              </a:rPr>
              <a:t> phương </a:t>
            </a:r>
            <a:r>
              <a:rPr lang="vi-VN" sz="2000" err="1">
                <a:latin typeface="Times New Roman"/>
                <a:ea typeface="+mn-lt"/>
                <a:cs typeface="Arial"/>
              </a:rPr>
              <a:t>pháp</a:t>
            </a:r>
            <a:r>
              <a:rPr lang="vi-VN" sz="2000">
                <a:latin typeface="Times New Roman"/>
                <a:ea typeface="+mn-lt"/>
                <a:cs typeface="Arial"/>
              </a:rPr>
              <a:t> </a:t>
            </a:r>
            <a:r>
              <a:rPr lang="vi-VN" sz="2000" err="1">
                <a:latin typeface="Times New Roman"/>
                <a:ea typeface="+mn-lt"/>
                <a:cs typeface="Arial"/>
              </a:rPr>
              <a:t>giải</a:t>
            </a:r>
            <a:r>
              <a:rPr lang="vi-VN" sz="2000">
                <a:latin typeface="Times New Roman"/>
                <a:ea typeface="+mn-lt"/>
                <a:cs typeface="Arial"/>
              </a:rPr>
              <a:t> </a:t>
            </a:r>
            <a:r>
              <a:rPr lang="vi-VN" sz="2000" err="1">
                <a:latin typeface="Times New Roman"/>
                <a:ea typeface="+mn-lt"/>
                <a:cs typeface="Arial"/>
              </a:rPr>
              <a:t>quyết</a:t>
            </a:r>
            <a:r>
              <a:rPr lang="vi-VN" sz="2000">
                <a:latin typeface="Times New Roman"/>
                <a:ea typeface="+mn-lt"/>
                <a:cs typeface="Arial"/>
              </a:rPr>
              <a:t>.</a:t>
            </a:r>
            <a:endParaRPr lang="vi-VN" sz="2000">
              <a:latin typeface="Times New Roman"/>
              <a:cs typeface="Arial"/>
            </a:endParaRPr>
          </a:p>
          <a:p>
            <a:pPr marL="285750" indent="-285750">
              <a:buFont typeface="Wingdings"/>
              <a:buChar char="Ø"/>
            </a:pPr>
            <a:r>
              <a:rPr lang="vi-VN" sz="2000">
                <a:latin typeface="Times New Roman"/>
                <a:ea typeface="+mn-lt"/>
                <a:cs typeface="Arial"/>
              </a:rPr>
              <a:t>Tuy </a:t>
            </a:r>
            <a:r>
              <a:rPr lang="vi-VN" sz="2000" err="1">
                <a:latin typeface="Times New Roman"/>
                <a:ea typeface="+mn-lt"/>
                <a:cs typeface="Arial"/>
              </a:rPr>
              <a:t>còn</a:t>
            </a:r>
            <a:r>
              <a:rPr lang="vi-VN" sz="2000">
                <a:latin typeface="Times New Roman"/>
                <a:ea typeface="+mn-lt"/>
                <a:cs typeface="Arial"/>
              </a:rPr>
              <a:t> 1 </a:t>
            </a:r>
            <a:r>
              <a:rPr lang="vi-VN" sz="2000" err="1">
                <a:latin typeface="Times New Roman"/>
                <a:ea typeface="+mn-lt"/>
                <a:cs typeface="Arial"/>
              </a:rPr>
              <a:t>số</a:t>
            </a:r>
            <a:r>
              <a:rPr lang="vi-VN" sz="2000">
                <a:latin typeface="Times New Roman"/>
                <a:ea typeface="+mn-lt"/>
                <a:cs typeface="Arial"/>
              </a:rPr>
              <a:t> </a:t>
            </a:r>
            <a:r>
              <a:rPr lang="vi-VN" sz="2000" err="1">
                <a:latin typeface="Times New Roman"/>
                <a:ea typeface="+mn-lt"/>
                <a:cs typeface="Arial"/>
              </a:rPr>
              <a:t>thiếu</a:t>
            </a:r>
            <a:r>
              <a:rPr lang="vi-VN" sz="2000">
                <a:latin typeface="Times New Roman"/>
                <a:ea typeface="+mn-lt"/>
                <a:cs typeface="Arial"/>
              </a:rPr>
              <a:t> </a:t>
            </a:r>
            <a:r>
              <a:rPr lang="vi-VN" sz="2000" err="1">
                <a:latin typeface="Times New Roman"/>
                <a:ea typeface="+mn-lt"/>
                <a:cs typeface="Arial"/>
              </a:rPr>
              <a:t>sót</a:t>
            </a:r>
            <a:r>
              <a:rPr lang="vi-VN" sz="2000">
                <a:latin typeface="Times New Roman"/>
                <a:ea typeface="+mn-lt"/>
                <a:cs typeface="Arial"/>
              </a:rPr>
              <a:t> nhưng </a:t>
            </a:r>
            <a:r>
              <a:rPr lang="vi-VN" sz="2000" err="1">
                <a:latin typeface="Times New Roman"/>
                <a:ea typeface="+mn-lt"/>
                <a:cs typeface="Arial"/>
              </a:rPr>
              <a:t>mã</a:t>
            </a:r>
            <a:r>
              <a:rPr lang="vi-VN" sz="2000">
                <a:latin typeface="Times New Roman"/>
                <a:ea typeface="+mn-lt"/>
                <a:cs typeface="Arial"/>
              </a:rPr>
              <a:t> </a:t>
            </a:r>
            <a:r>
              <a:rPr lang="vi-VN" sz="2000" err="1">
                <a:latin typeface="Times New Roman"/>
                <a:ea typeface="+mn-lt"/>
                <a:cs typeface="Arial"/>
              </a:rPr>
              <a:t>nguồn</a:t>
            </a:r>
            <a:r>
              <a:rPr lang="vi-VN" sz="2000">
                <a:latin typeface="Times New Roman"/>
                <a:ea typeface="+mn-lt"/>
                <a:cs typeface="Arial"/>
              </a:rPr>
              <a:t> </a:t>
            </a:r>
            <a:r>
              <a:rPr lang="vi-VN" sz="2000" err="1">
                <a:latin typeface="Times New Roman"/>
                <a:ea typeface="+mn-lt"/>
                <a:cs typeface="Arial"/>
              </a:rPr>
              <a:t>hiện</a:t>
            </a:r>
            <a:r>
              <a:rPr lang="vi-VN" sz="2000">
                <a:latin typeface="Times New Roman"/>
                <a:ea typeface="+mn-lt"/>
                <a:cs typeface="Arial"/>
              </a:rPr>
              <a:t> </a:t>
            </a:r>
            <a:r>
              <a:rPr lang="vi-VN" sz="2000" err="1">
                <a:latin typeface="Times New Roman"/>
                <a:ea typeface="+mn-lt"/>
                <a:cs typeface="Arial"/>
              </a:rPr>
              <a:t>tại</a:t>
            </a:r>
            <a:r>
              <a:rPr lang="vi-VN" sz="2000">
                <a:latin typeface="Times New Roman"/>
                <a:ea typeface="+mn-lt"/>
                <a:cs typeface="Arial"/>
              </a:rPr>
              <a:t> </a:t>
            </a:r>
            <a:r>
              <a:rPr lang="vi-VN" sz="2000" err="1">
                <a:latin typeface="Times New Roman"/>
                <a:ea typeface="+mn-lt"/>
                <a:cs typeface="Arial"/>
              </a:rPr>
              <a:t>cũng</a:t>
            </a:r>
            <a:r>
              <a:rPr lang="vi-VN" sz="2000">
                <a:latin typeface="Times New Roman"/>
                <a:ea typeface="+mn-lt"/>
                <a:cs typeface="Arial"/>
              </a:rPr>
              <a:t> </a:t>
            </a:r>
            <a:r>
              <a:rPr lang="vi-VN" sz="2000" err="1">
                <a:latin typeface="Times New Roman"/>
                <a:ea typeface="+mn-lt"/>
                <a:cs typeface="Arial"/>
              </a:rPr>
              <a:t>đã</a:t>
            </a:r>
            <a:r>
              <a:rPr lang="vi-VN" sz="2000">
                <a:latin typeface="Times New Roman"/>
                <a:ea typeface="+mn-lt"/>
                <a:cs typeface="Arial"/>
              </a:rPr>
              <a:t> </a:t>
            </a:r>
            <a:r>
              <a:rPr lang="vi-VN" sz="2000" err="1">
                <a:latin typeface="Times New Roman"/>
                <a:ea typeface="+mn-lt"/>
                <a:cs typeface="Arial"/>
              </a:rPr>
              <a:t>đáp</a:t>
            </a:r>
            <a:r>
              <a:rPr lang="vi-VN" sz="2000">
                <a:latin typeface="Times New Roman"/>
                <a:ea typeface="+mn-lt"/>
                <a:cs typeface="Arial"/>
              </a:rPr>
              <a:t> </a:t>
            </a:r>
            <a:r>
              <a:rPr lang="vi-VN" sz="2000" err="1">
                <a:latin typeface="Times New Roman"/>
                <a:ea typeface="+mn-lt"/>
                <a:cs typeface="Arial"/>
              </a:rPr>
              <a:t>ứng</a:t>
            </a:r>
            <a:r>
              <a:rPr lang="vi-VN" sz="2000">
                <a:latin typeface="Times New Roman"/>
                <a:ea typeface="+mn-lt"/>
                <a:cs typeface="Arial"/>
              </a:rPr>
              <a:t> </a:t>
            </a:r>
            <a:r>
              <a:rPr lang="vi-VN" sz="2000" err="1">
                <a:latin typeface="Times New Roman"/>
                <a:ea typeface="+mn-lt"/>
                <a:cs typeface="Arial"/>
              </a:rPr>
              <a:t>được</a:t>
            </a:r>
            <a:r>
              <a:rPr lang="vi-VN" sz="2000">
                <a:latin typeface="Times New Roman"/>
                <a:ea typeface="+mn-lt"/>
                <a:cs typeface="Arial"/>
              </a:rPr>
              <a:t> 1 </a:t>
            </a:r>
            <a:r>
              <a:rPr lang="vi-VN" sz="2000" err="1">
                <a:latin typeface="Times New Roman"/>
                <a:ea typeface="+mn-lt"/>
                <a:cs typeface="Arial"/>
              </a:rPr>
              <a:t>phần</a:t>
            </a:r>
            <a:r>
              <a:rPr lang="vi-VN" sz="2000">
                <a:latin typeface="Times New Roman"/>
                <a:ea typeface="+mn-lt"/>
                <a:cs typeface="Arial"/>
              </a:rPr>
              <a:t> yêu </a:t>
            </a:r>
            <a:r>
              <a:rPr lang="vi-VN" sz="2000" err="1">
                <a:latin typeface="Times New Roman"/>
                <a:ea typeface="+mn-lt"/>
                <a:cs typeface="Arial"/>
              </a:rPr>
              <a:t>cầu</a:t>
            </a:r>
            <a:r>
              <a:rPr lang="vi-VN" sz="2000">
                <a:latin typeface="Times New Roman"/>
                <a:ea typeface="+mn-lt"/>
                <a:cs typeface="Arial"/>
              </a:rPr>
              <a:t> </a:t>
            </a:r>
            <a:r>
              <a:rPr lang="vi-VN" sz="2000" err="1">
                <a:latin typeface="Times New Roman"/>
                <a:ea typeface="+mn-lt"/>
                <a:cs typeface="Arial"/>
              </a:rPr>
              <a:t>của</a:t>
            </a:r>
            <a:r>
              <a:rPr lang="vi-VN" sz="2000">
                <a:latin typeface="Times New Roman"/>
                <a:ea typeface="+mn-lt"/>
                <a:cs typeface="Arial"/>
              </a:rPr>
              <a:t> môn </a:t>
            </a:r>
            <a:r>
              <a:rPr lang="vi-VN" sz="2000" err="1">
                <a:latin typeface="Times New Roman"/>
                <a:ea typeface="+mn-lt"/>
                <a:cs typeface="Arial"/>
              </a:rPr>
              <a:t>học</a:t>
            </a:r>
            <a:r>
              <a:rPr lang="vi-VN" sz="2000">
                <a:latin typeface="Times New Roman"/>
                <a:ea typeface="+mn-lt"/>
                <a:cs typeface="Arial"/>
              </a:rPr>
              <a:t> </a:t>
            </a:r>
            <a:r>
              <a:rPr lang="vi-VN" sz="2000" err="1">
                <a:latin typeface="Times New Roman"/>
                <a:ea typeface="+mn-lt"/>
                <a:cs typeface="Arial"/>
              </a:rPr>
              <a:t>và</a:t>
            </a:r>
            <a:r>
              <a:rPr lang="vi-VN" sz="2000">
                <a:latin typeface="Times New Roman"/>
                <a:ea typeface="+mn-lt"/>
                <a:cs typeface="Arial"/>
              </a:rPr>
              <a:t> </a:t>
            </a:r>
            <a:r>
              <a:rPr lang="vi-VN" sz="2000" err="1">
                <a:latin typeface="Times New Roman"/>
                <a:ea typeface="+mn-lt"/>
                <a:cs typeface="Arial"/>
              </a:rPr>
              <a:t>dễ</a:t>
            </a:r>
            <a:r>
              <a:rPr lang="vi-VN" sz="2000">
                <a:latin typeface="Times New Roman"/>
                <a:ea typeface="+mn-lt"/>
                <a:cs typeface="Arial"/>
              </a:rPr>
              <a:t> </a:t>
            </a:r>
            <a:r>
              <a:rPr lang="vi-VN" sz="2000" err="1">
                <a:latin typeface="Times New Roman"/>
                <a:ea typeface="+mn-lt"/>
                <a:cs typeface="Arial"/>
              </a:rPr>
              <a:t>dàng</a:t>
            </a:r>
            <a:r>
              <a:rPr lang="vi-VN" sz="2000">
                <a:latin typeface="Times New Roman"/>
                <a:ea typeface="+mn-lt"/>
                <a:cs typeface="Arial"/>
              </a:rPr>
              <a:t> </a:t>
            </a:r>
            <a:r>
              <a:rPr lang="vi-VN" sz="2000" err="1">
                <a:latin typeface="Times New Roman"/>
                <a:ea typeface="+mn-lt"/>
                <a:cs typeface="Arial"/>
              </a:rPr>
              <a:t>để</a:t>
            </a:r>
            <a:r>
              <a:rPr lang="vi-VN" sz="2000">
                <a:latin typeface="Times New Roman"/>
                <a:ea typeface="+mn-lt"/>
                <a:cs typeface="Arial"/>
              </a:rPr>
              <a:t> </a:t>
            </a:r>
            <a:r>
              <a:rPr lang="vi-VN" sz="2000" err="1">
                <a:latin typeface="Times New Roman"/>
                <a:ea typeface="+mn-lt"/>
                <a:cs typeface="Arial"/>
              </a:rPr>
              <a:t>quản</a:t>
            </a:r>
            <a:r>
              <a:rPr lang="vi-VN" sz="2000">
                <a:latin typeface="Times New Roman"/>
                <a:ea typeface="+mn-lt"/>
                <a:cs typeface="Arial"/>
              </a:rPr>
              <a:t> </a:t>
            </a:r>
            <a:r>
              <a:rPr lang="vi-VN" sz="2000" err="1">
                <a:latin typeface="Times New Roman"/>
                <a:ea typeface="+mn-lt"/>
                <a:cs typeface="Arial"/>
              </a:rPr>
              <a:t>lý</a:t>
            </a:r>
            <a:r>
              <a:rPr lang="vi-VN" sz="2000">
                <a:latin typeface="Times New Roman"/>
                <a:ea typeface="+mn-lt"/>
                <a:cs typeface="Arial"/>
              </a:rPr>
              <a:t>, </a:t>
            </a:r>
            <a:r>
              <a:rPr lang="vi-VN" sz="2000" err="1">
                <a:latin typeface="Times New Roman"/>
                <a:ea typeface="+mn-lt"/>
                <a:cs typeface="Arial"/>
              </a:rPr>
              <a:t>sửa</a:t>
            </a:r>
            <a:r>
              <a:rPr lang="vi-VN" sz="2000">
                <a:latin typeface="Times New Roman"/>
                <a:ea typeface="+mn-lt"/>
                <a:cs typeface="Arial"/>
              </a:rPr>
              <a:t> </a:t>
            </a:r>
            <a:r>
              <a:rPr lang="vi-VN" sz="2000" err="1">
                <a:latin typeface="Times New Roman"/>
                <a:ea typeface="+mn-lt"/>
                <a:cs typeface="Arial"/>
              </a:rPr>
              <a:t>đổi</a:t>
            </a:r>
            <a:r>
              <a:rPr lang="vi-VN" sz="2000">
                <a:latin typeface="Times New Roman"/>
                <a:ea typeface="+mn-lt"/>
                <a:cs typeface="Arial"/>
              </a:rPr>
              <a:t> sau </a:t>
            </a:r>
            <a:r>
              <a:rPr lang="vi-VN" sz="2000" err="1">
                <a:latin typeface="Times New Roman"/>
                <a:ea typeface="+mn-lt"/>
                <a:cs typeface="Arial"/>
              </a:rPr>
              <a:t>này</a:t>
            </a:r>
            <a:r>
              <a:rPr lang="vi-VN" sz="2000">
                <a:latin typeface="Times New Roman"/>
                <a:ea typeface="+mn-lt"/>
                <a:cs typeface="Arial"/>
              </a:rPr>
              <a:t>.</a:t>
            </a:r>
            <a:br>
              <a:rPr lang="en-US"/>
            </a:br>
            <a:endParaRPr lang="en-US">
              <a:cs typeface="Arial"/>
            </a:endParaRPr>
          </a:p>
        </p:txBody>
      </p:sp>
    </p:spTree>
    <p:extLst>
      <p:ext uri="{BB962C8B-B14F-4D97-AF65-F5344CB8AC3E}">
        <p14:creationId xmlns:p14="http://schemas.microsoft.com/office/powerpoint/2010/main" val="2587368516"/>
      </p:ext>
    </p:extLst>
  </p:cSld>
  <p:clrMapOvr>
    <a:masterClrMapping/>
  </p:clrMapOvr>
  <p:transition>
    <p:push dir="r"/>
  </p:transition>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9"/>
        <p:cNvGrpSpPr/>
        <p:nvPr/>
      </p:nvGrpSpPr>
      <p:grpSpPr>
        <a:xfrm>
          <a:off x="0" y="0"/>
          <a:ext cx="0" cy="0"/>
          <a:chOff x="0" y="0"/>
          <a:chExt cx="0" cy="0"/>
        </a:xfrm>
      </p:grpSpPr>
      <p:sp>
        <p:nvSpPr>
          <p:cNvPr id="160" name="Google Shape;160;p33"/>
          <p:cNvSpPr txBox="1"/>
          <p:nvPr/>
        </p:nvSpPr>
        <p:spPr>
          <a:xfrm>
            <a:off x="378649" y="2725514"/>
            <a:ext cx="3859600" cy="1261829"/>
          </a:xfrm>
          <a:prstGeom prst="rect">
            <a:avLst/>
          </a:prstGeom>
          <a:noFill/>
          <a:ln>
            <a:noFill/>
          </a:ln>
        </p:spPr>
        <p:txBody>
          <a:bodyPr spcFirstLastPara="1" wrap="square" lIns="121900" tIns="60933" rIns="121900" bIns="60933" anchor="t" anchorCtr="0">
            <a:spAutoFit/>
          </a:bodyPr>
          <a:lstStyle/>
          <a:p>
            <a:r>
              <a:rPr lang="vi" sz="3700" b="1" err="1">
                <a:solidFill>
                  <a:srgbClr val="FFFFFF"/>
                </a:solidFill>
              </a:rPr>
              <a:t>Thank</a:t>
            </a:r>
            <a:r>
              <a:rPr lang="vi" sz="3700" b="1">
                <a:solidFill>
                  <a:srgbClr val="FFFFFF"/>
                </a:solidFill>
              </a:rPr>
              <a:t> </a:t>
            </a:r>
            <a:r>
              <a:rPr lang="vi" sz="3700" b="1" err="1">
                <a:solidFill>
                  <a:srgbClr val="FFFFFF"/>
                </a:solidFill>
              </a:rPr>
              <a:t>you</a:t>
            </a:r>
            <a:r>
              <a:rPr lang="vi" sz="3700" b="1">
                <a:solidFill>
                  <a:srgbClr val="FFFFFF"/>
                </a:solidFill>
              </a:rPr>
              <a:t> </a:t>
            </a:r>
            <a:r>
              <a:rPr lang="vi" sz="3700" b="1" err="1">
                <a:solidFill>
                  <a:srgbClr val="FFFFFF"/>
                </a:solidFill>
              </a:rPr>
              <a:t>for</a:t>
            </a:r>
            <a:r>
              <a:rPr lang="vi" sz="3700"/>
              <a:t>​ </a:t>
            </a:r>
            <a:r>
              <a:rPr lang="vi" sz="3700" b="1" err="1">
                <a:solidFill>
                  <a:srgbClr val="FFFFFF"/>
                </a:solidFill>
              </a:rPr>
              <a:t>your</a:t>
            </a:r>
            <a:r>
              <a:rPr lang="vi" sz="3700" b="1">
                <a:solidFill>
                  <a:srgbClr val="FFFFFF"/>
                </a:solidFill>
              </a:rPr>
              <a:t> </a:t>
            </a:r>
            <a:r>
              <a:rPr lang="vi" sz="3700" b="1" err="1">
                <a:solidFill>
                  <a:srgbClr val="FFFFFF"/>
                </a:solidFill>
              </a:rPr>
              <a:t>attentions</a:t>
            </a:r>
            <a:r>
              <a:rPr lang="vi" sz="3700" b="1">
                <a:solidFill>
                  <a:srgbClr val="FFFFFF"/>
                </a:solidFill>
              </a:rPr>
              <a:t>!</a:t>
            </a:r>
            <a:r>
              <a:rPr lang="vi" sz="3700"/>
              <a:t>​</a:t>
            </a:r>
            <a:endParaRPr sz="3700">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112125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p:nvPr/>
        </p:nvSpPr>
        <p:spPr>
          <a:xfrm>
            <a:off x="626400" y="-245160"/>
            <a:ext cx="10701600" cy="1325200"/>
          </a:xfrm>
          <a:prstGeom prst="rect">
            <a:avLst/>
          </a:prstGeom>
          <a:noFill/>
          <a:ln>
            <a:noFill/>
          </a:ln>
        </p:spPr>
        <p:txBody>
          <a:bodyPr spcFirstLastPara="1" wrap="square" lIns="121900" tIns="60933" rIns="121900" bIns="60933" anchor="ctr" anchorCtr="0">
            <a:noAutofit/>
          </a:bodyPr>
          <a:lstStyle/>
          <a:p>
            <a:pPr>
              <a:lnSpc>
                <a:spcPct val="90000"/>
              </a:lnSpc>
            </a:pPr>
            <a:r>
              <a:rPr lang="vi" sz="4800" b="1">
                <a:solidFill>
                  <a:srgbClr val="FFFFFF"/>
                </a:solidFill>
                <a:latin typeface="Calibri"/>
                <a:ea typeface="Calibri"/>
                <a:cs typeface="Calibri"/>
              </a:rPr>
              <a:t>2.1 Coupling</a:t>
            </a:r>
          </a:p>
        </p:txBody>
      </p:sp>
      <p:sp>
        <p:nvSpPr>
          <p:cNvPr id="6" name="TextBox 5">
            <a:extLst>
              <a:ext uri="{FF2B5EF4-FFF2-40B4-BE49-F238E27FC236}">
                <a16:creationId xmlns:a16="http://schemas.microsoft.com/office/drawing/2014/main" id="{0D9C8824-E832-4CB6-844D-3762D94E7312}"/>
              </a:ext>
            </a:extLst>
          </p:cNvPr>
          <p:cNvSpPr txBox="1"/>
          <p:nvPr/>
        </p:nvSpPr>
        <p:spPr>
          <a:xfrm>
            <a:off x="623723" y="1556517"/>
            <a:ext cx="546176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 Coupling </a:t>
            </a:r>
            <a:r>
              <a:rPr lang="en-US" err="1">
                <a:ea typeface="+mn-lt"/>
                <a:cs typeface="+mn-lt"/>
              </a:rPr>
              <a:t>và</a:t>
            </a:r>
            <a:r>
              <a:rPr lang="en-US">
                <a:ea typeface="+mn-lt"/>
                <a:cs typeface="+mn-lt"/>
              </a:rPr>
              <a:t> Cohesion </a:t>
            </a:r>
            <a:r>
              <a:rPr lang="en-US" err="1">
                <a:ea typeface="+mn-lt"/>
                <a:cs typeface="+mn-lt"/>
              </a:rPr>
              <a:t>là</a:t>
            </a:r>
            <a:r>
              <a:rPr lang="en-US">
                <a:ea typeface="+mn-lt"/>
                <a:cs typeface="+mn-lt"/>
              </a:rPr>
              <a:t> 2 </a:t>
            </a:r>
            <a:r>
              <a:rPr lang="en-US" err="1">
                <a:ea typeface="+mn-lt"/>
                <a:cs typeface="+mn-lt"/>
              </a:rPr>
              <a:t>khái</a:t>
            </a:r>
            <a:r>
              <a:rPr lang="en-US">
                <a:ea typeface="+mn-lt"/>
                <a:cs typeface="+mn-lt"/>
              </a:rPr>
              <a:t> </a:t>
            </a:r>
            <a:r>
              <a:rPr lang="en-US" err="1">
                <a:ea typeface="+mn-lt"/>
                <a:cs typeface="+mn-lt"/>
              </a:rPr>
              <a:t>niệm</a:t>
            </a:r>
            <a:r>
              <a:rPr lang="en-US">
                <a:ea typeface="+mn-lt"/>
                <a:cs typeface="+mn-lt"/>
              </a:rPr>
              <a:t> </a:t>
            </a:r>
            <a:r>
              <a:rPr lang="en-US" err="1">
                <a:ea typeface="+mn-lt"/>
                <a:cs typeface="+mn-lt"/>
              </a:rPr>
              <a:t>trong</a:t>
            </a:r>
            <a:r>
              <a:rPr lang="en-US">
                <a:ea typeface="+mn-lt"/>
                <a:cs typeface="+mn-lt"/>
              </a:rPr>
              <a:t> </a:t>
            </a:r>
            <a:r>
              <a:rPr lang="en-US" err="1">
                <a:ea typeface="+mn-lt"/>
                <a:cs typeface="+mn-lt"/>
              </a:rPr>
              <a:t>thiết</a:t>
            </a:r>
            <a:r>
              <a:rPr lang="en-US">
                <a:ea typeface="+mn-lt"/>
                <a:cs typeface="+mn-lt"/>
              </a:rPr>
              <a:t> </a:t>
            </a:r>
            <a:r>
              <a:rPr lang="en-US" err="1">
                <a:ea typeface="+mn-lt"/>
                <a:cs typeface="+mn-lt"/>
              </a:rPr>
              <a:t>kế</a:t>
            </a:r>
            <a:r>
              <a:rPr lang="en-US">
                <a:ea typeface="+mn-lt"/>
                <a:cs typeface="+mn-lt"/>
              </a:rPr>
              <a:t> </a:t>
            </a:r>
            <a:r>
              <a:rPr lang="en-US" err="1">
                <a:ea typeface="+mn-lt"/>
                <a:cs typeface="+mn-lt"/>
              </a:rPr>
              <a:t>phần</a:t>
            </a:r>
            <a:r>
              <a:rPr lang="en-US">
                <a:ea typeface="+mn-lt"/>
                <a:cs typeface="+mn-lt"/>
              </a:rPr>
              <a:t> </a:t>
            </a:r>
            <a:r>
              <a:rPr lang="en-US" err="1">
                <a:ea typeface="+mn-lt"/>
                <a:cs typeface="+mn-lt"/>
              </a:rPr>
              <a:t>mềm</a:t>
            </a:r>
            <a:r>
              <a:rPr lang="en-US">
                <a:ea typeface="+mn-lt"/>
                <a:cs typeface="+mn-lt"/>
              </a:rPr>
              <a:t> </a:t>
            </a:r>
            <a:r>
              <a:rPr lang="en-US" err="1">
                <a:ea typeface="+mn-lt"/>
                <a:cs typeface="+mn-lt"/>
              </a:rPr>
              <a:t>để</a:t>
            </a:r>
            <a:r>
              <a:rPr lang="en-US">
                <a:ea typeface="+mn-lt"/>
                <a:cs typeface="+mn-lt"/>
              </a:rPr>
              <a:t> </a:t>
            </a:r>
            <a:r>
              <a:rPr lang="en-US" err="1">
                <a:ea typeface="+mn-lt"/>
                <a:cs typeface="+mn-lt"/>
              </a:rPr>
              <a:t>chỉ</a:t>
            </a:r>
            <a:r>
              <a:rPr lang="en-US">
                <a:ea typeface="+mn-lt"/>
                <a:cs typeface="+mn-lt"/>
              </a:rPr>
              <a:t> ra </a:t>
            </a:r>
            <a:r>
              <a:rPr lang="en-US" err="1">
                <a:ea typeface="+mn-lt"/>
                <a:cs typeface="+mn-lt"/>
              </a:rPr>
              <a:t>sự</a:t>
            </a:r>
            <a:r>
              <a:rPr lang="en-US">
                <a:ea typeface="+mn-lt"/>
                <a:cs typeface="+mn-lt"/>
              </a:rPr>
              <a:t> </a:t>
            </a:r>
            <a:r>
              <a:rPr lang="en-US" err="1">
                <a:ea typeface="+mn-lt"/>
                <a:cs typeface="+mn-lt"/>
              </a:rPr>
              <a:t>tương</a:t>
            </a:r>
            <a:r>
              <a:rPr lang="en-US">
                <a:ea typeface="+mn-lt"/>
                <a:cs typeface="+mn-lt"/>
              </a:rPr>
              <a:t> </a:t>
            </a:r>
            <a:r>
              <a:rPr lang="en-US" err="1">
                <a:ea typeface="+mn-lt"/>
                <a:cs typeface="+mn-lt"/>
              </a:rPr>
              <a:t>tác,liên</a:t>
            </a:r>
            <a:r>
              <a:rPr lang="en-US">
                <a:ea typeface="+mn-lt"/>
                <a:cs typeface="+mn-lt"/>
              </a:rPr>
              <a:t> </a:t>
            </a:r>
            <a:r>
              <a:rPr lang="en-US" err="1">
                <a:ea typeface="+mn-lt"/>
                <a:cs typeface="+mn-lt"/>
              </a:rPr>
              <a:t>kết</a:t>
            </a:r>
            <a:r>
              <a:rPr lang="en-US">
                <a:ea typeface="+mn-lt"/>
                <a:cs typeface="+mn-lt"/>
              </a:rPr>
              <a:t> </a:t>
            </a:r>
            <a:r>
              <a:rPr lang="en-US" err="1">
                <a:ea typeface="+mn-lt"/>
                <a:cs typeface="+mn-lt"/>
              </a:rPr>
              <a:t>với</a:t>
            </a:r>
            <a:r>
              <a:rPr lang="en-US">
                <a:ea typeface="+mn-lt"/>
                <a:cs typeface="+mn-lt"/>
              </a:rPr>
              <a:t> </a:t>
            </a:r>
            <a:r>
              <a:rPr lang="en-US" err="1">
                <a:ea typeface="+mn-lt"/>
                <a:cs typeface="+mn-lt"/>
              </a:rPr>
              <a:t>nhau</a:t>
            </a:r>
            <a:r>
              <a:rPr lang="en-US">
                <a:ea typeface="+mn-lt"/>
                <a:cs typeface="+mn-lt"/>
              </a:rPr>
              <a:t> </a:t>
            </a:r>
            <a:r>
              <a:rPr lang="en-US" err="1">
                <a:ea typeface="+mn-lt"/>
                <a:cs typeface="+mn-lt"/>
              </a:rPr>
              <a:t>trong</a:t>
            </a:r>
            <a:r>
              <a:rPr lang="en-US">
                <a:ea typeface="+mn-lt"/>
                <a:cs typeface="+mn-lt"/>
              </a:rPr>
              <a:t> </a:t>
            </a:r>
            <a:r>
              <a:rPr lang="en-US" err="1">
                <a:ea typeface="+mn-lt"/>
                <a:cs typeface="+mn-lt"/>
              </a:rPr>
              <a:t>các</a:t>
            </a:r>
            <a:r>
              <a:rPr lang="en-US">
                <a:ea typeface="+mn-lt"/>
                <a:cs typeface="+mn-lt"/>
              </a:rPr>
              <a:t> module hay </a:t>
            </a:r>
            <a:r>
              <a:rPr lang="en-US" err="1">
                <a:ea typeface="+mn-lt"/>
                <a:cs typeface="+mn-lt"/>
              </a:rPr>
              <a:t>các</a:t>
            </a:r>
            <a:r>
              <a:rPr lang="en-US">
                <a:ea typeface="+mn-lt"/>
                <a:cs typeface="+mn-lt"/>
              </a:rPr>
              <a:t> component </a:t>
            </a:r>
            <a:r>
              <a:rPr lang="en-US" err="1">
                <a:ea typeface="+mn-lt"/>
                <a:cs typeface="+mn-lt"/>
              </a:rPr>
              <a:t>trong</a:t>
            </a:r>
            <a:r>
              <a:rPr lang="en-US">
                <a:ea typeface="+mn-lt"/>
                <a:cs typeface="+mn-lt"/>
              </a:rPr>
              <a:t> 1 module.</a:t>
            </a:r>
            <a:endParaRPr lang="en-US"/>
          </a:p>
        </p:txBody>
      </p:sp>
      <p:pic>
        <p:nvPicPr>
          <p:cNvPr id="7" name="Picture 7">
            <a:extLst>
              <a:ext uri="{FF2B5EF4-FFF2-40B4-BE49-F238E27FC236}">
                <a16:creationId xmlns:a16="http://schemas.microsoft.com/office/drawing/2014/main" id="{370B8095-1311-4027-8A60-82BE71FE5123}"/>
              </a:ext>
            </a:extLst>
          </p:cNvPr>
          <p:cNvPicPr>
            <a:picLocks noChangeAspect="1"/>
          </p:cNvPicPr>
          <p:nvPr/>
        </p:nvPicPr>
        <p:blipFill>
          <a:blip r:embed="rId3"/>
          <a:stretch>
            <a:fillRect/>
          </a:stretch>
        </p:blipFill>
        <p:spPr>
          <a:xfrm>
            <a:off x="6241950" y="1314519"/>
            <a:ext cx="5955640" cy="4330460"/>
          </a:xfrm>
          <a:prstGeom prst="rect">
            <a:avLst/>
          </a:prstGeom>
        </p:spPr>
      </p:pic>
      <p:sp>
        <p:nvSpPr>
          <p:cNvPr id="8" name="TextBox 7">
            <a:extLst>
              <a:ext uri="{FF2B5EF4-FFF2-40B4-BE49-F238E27FC236}">
                <a16:creationId xmlns:a16="http://schemas.microsoft.com/office/drawing/2014/main" id="{82F5B9F5-0B92-4C11-ABDF-5B43BF80DAA5}"/>
              </a:ext>
            </a:extLst>
          </p:cNvPr>
          <p:cNvSpPr txBox="1"/>
          <p:nvPr/>
        </p:nvSpPr>
        <p:spPr>
          <a:xfrm>
            <a:off x="625056" y="3299244"/>
            <a:ext cx="540301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 </a:t>
            </a:r>
            <a:r>
              <a:rPr lang="en-US" err="1">
                <a:ea typeface="+mn-lt"/>
                <a:cs typeface="+mn-lt"/>
              </a:rPr>
              <a:t>Mức</a:t>
            </a:r>
            <a:r>
              <a:rPr lang="en-US">
                <a:ea typeface="+mn-lt"/>
                <a:cs typeface="+mn-lt"/>
              </a:rPr>
              <a:t> </a:t>
            </a:r>
            <a:r>
              <a:rPr lang="en-US" err="1">
                <a:ea typeface="+mn-lt"/>
                <a:cs typeface="+mn-lt"/>
              </a:rPr>
              <a:t>độ</a:t>
            </a:r>
            <a:r>
              <a:rPr lang="en-US">
                <a:ea typeface="+mn-lt"/>
                <a:cs typeface="+mn-lt"/>
              </a:rPr>
              <a:t> Coupling </a:t>
            </a:r>
            <a:r>
              <a:rPr lang="en-US" err="1">
                <a:ea typeface="+mn-lt"/>
                <a:cs typeface="+mn-lt"/>
              </a:rPr>
              <a:t>giữa</a:t>
            </a:r>
            <a:r>
              <a:rPr lang="en-US">
                <a:ea typeface="+mn-lt"/>
                <a:cs typeface="+mn-lt"/>
              </a:rPr>
              <a:t> </a:t>
            </a:r>
            <a:r>
              <a:rPr lang="en-US" err="1">
                <a:ea typeface="+mn-lt"/>
                <a:cs typeface="+mn-lt"/>
              </a:rPr>
              <a:t>các</a:t>
            </a:r>
            <a:r>
              <a:rPr lang="en-US">
                <a:ea typeface="+mn-lt"/>
                <a:cs typeface="+mn-lt"/>
              </a:rPr>
              <a:t> module </a:t>
            </a:r>
            <a:r>
              <a:rPr lang="en-US" err="1">
                <a:ea typeface="+mn-lt"/>
                <a:cs typeface="+mn-lt"/>
              </a:rPr>
              <a:t>các</a:t>
            </a:r>
            <a:r>
              <a:rPr lang="en-US">
                <a:ea typeface="+mn-lt"/>
                <a:cs typeface="+mn-lt"/>
              </a:rPr>
              <a:t> </a:t>
            </a:r>
            <a:r>
              <a:rPr lang="en-US" err="1">
                <a:ea typeface="+mn-lt"/>
                <a:cs typeface="+mn-lt"/>
              </a:rPr>
              <a:t>thấp</a:t>
            </a:r>
            <a:r>
              <a:rPr lang="en-US">
                <a:ea typeface="+mn-lt"/>
                <a:cs typeface="+mn-lt"/>
              </a:rPr>
              <a:t>, software </a:t>
            </a:r>
            <a:r>
              <a:rPr lang="en-US" err="1">
                <a:ea typeface="+mn-lt"/>
                <a:cs typeface="+mn-lt"/>
              </a:rPr>
              <a:t>sẽ</a:t>
            </a:r>
            <a:r>
              <a:rPr lang="en-US">
                <a:ea typeface="+mn-lt"/>
                <a:cs typeface="+mn-lt"/>
              </a:rPr>
              <a:t> </a:t>
            </a:r>
            <a:r>
              <a:rPr lang="en-US" err="1">
                <a:ea typeface="+mn-lt"/>
                <a:cs typeface="+mn-lt"/>
              </a:rPr>
              <a:t>càng</a:t>
            </a:r>
            <a:r>
              <a:rPr lang="en-US">
                <a:ea typeface="+mn-lt"/>
                <a:cs typeface="+mn-lt"/>
              </a:rPr>
              <a:t> </a:t>
            </a:r>
            <a:r>
              <a:rPr lang="en-US" err="1">
                <a:ea typeface="+mn-lt"/>
                <a:cs typeface="+mn-lt"/>
              </a:rPr>
              <a:t>được</a:t>
            </a:r>
            <a:r>
              <a:rPr lang="en-US">
                <a:ea typeface="+mn-lt"/>
                <a:cs typeface="+mn-lt"/>
              </a:rPr>
              <a:t> </a:t>
            </a:r>
            <a:r>
              <a:rPr lang="en-US" err="1">
                <a:ea typeface="+mn-lt"/>
                <a:cs typeface="+mn-lt"/>
              </a:rPr>
              <a:t>đánh</a:t>
            </a:r>
            <a:r>
              <a:rPr lang="en-US">
                <a:ea typeface="+mn-lt"/>
                <a:cs typeface="+mn-lt"/>
              </a:rPr>
              <a:t> </a:t>
            </a:r>
            <a:r>
              <a:rPr lang="en-US" err="1">
                <a:ea typeface="+mn-lt"/>
                <a:cs typeface="+mn-lt"/>
              </a:rPr>
              <a:t>giá</a:t>
            </a:r>
            <a:r>
              <a:rPr lang="en-US">
                <a:ea typeface="+mn-lt"/>
                <a:cs typeface="+mn-lt"/>
              </a:rPr>
              <a:t> </a:t>
            </a:r>
            <a:r>
              <a:rPr lang="en-US" err="1">
                <a:ea typeface="+mn-lt"/>
                <a:cs typeface="+mn-lt"/>
              </a:rPr>
              <a:t>cao</a:t>
            </a:r>
            <a:r>
              <a:rPr lang="en-US">
                <a:ea typeface="+mn-lt"/>
                <a:cs typeface="+mn-lt"/>
              </a:rPr>
              <a:t>, </a:t>
            </a:r>
            <a:r>
              <a:rPr lang="en-US" err="1">
                <a:ea typeface="+mn-lt"/>
                <a:cs typeface="+mn-lt"/>
              </a:rPr>
              <a:t>và</a:t>
            </a:r>
            <a:r>
              <a:rPr lang="en-US">
                <a:ea typeface="+mn-lt"/>
                <a:cs typeface="+mn-lt"/>
              </a:rPr>
              <a:t> </a:t>
            </a:r>
            <a:r>
              <a:rPr lang="en-US" err="1">
                <a:ea typeface="+mn-lt"/>
                <a:cs typeface="+mn-lt"/>
              </a:rPr>
              <a:t>độ</a:t>
            </a:r>
            <a:r>
              <a:rPr lang="en-US">
                <a:ea typeface="+mn-lt"/>
                <a:cs typeface="+mn-lt"/>
              </a:rPr>
              <a:t> </a:t>
            </a:r>
            <a:r>
              <a:rPr lang="en-US" err="1">
                <a:ea typeface="+mn-lt"/>
                <a:cs typeface="+mn-lt"/>
              </a:rPr>
              <a:t>linh</a:t>
            </a:r>
            <a:r>
              <a:rPr lang="en-US">
                <a:ea typeface="+mn-lt"/>
                <a:cs typeface="+mn-lt"/>
              </a:rPr>
              <a:t> </a:t>
            </a:r>
            <a:r>
              <a:rPr lang="en-US" err="1">
                <a:ea typeface="+mn-lt"/>
                <a:cs typeface="+mn-lt"/>
              </a:rPr>
              <a:t>động</a:t>
            </a:r>
            <a:r>
              <a:rPr lang="en-US">
                <a:ea typeface="+mn-lt"/>
                <a:cs typeface="+mn-lt"/>
              </a:rPr>
              <a:t> </a:t>
            </a:r>
            <a:r>
              <a:rPr lang="en-US" err="1">
                <a:ea typeface="+mn-lt"/>
                <a:cs typeface="+mn-lt"/>
              </a:rPr>
              <a:t>giữa</a:t>
            </a:r>
            <a:r>
              <a:rPr lang="en-US">
                <a:ea typeface="+mn-lt"/>
                <a:cs typeface="+mn-lt"/>
              </a:rPr>
              <a:t> </a:t>
            </a:r>
            <a:r>
              <a:rPr lang="en-US" err="1">
                <a:ea typeface="+mn-lt"/>
                <a:cs typeface="+mn-lt"/>
              </a:rPr>
              <a:t>các</a:t>
            </a:r>
            <a:r>
              <a:rPr lang="en-US">
                <a:ea typeface="+mn-lt"/>
                <a:cs typeface="+mn-lt"/>
              </a:rPr>
              <a:t> module </a:t>
            </a:r>
            <a:r>
              <a:rPr lang="en-US" err="1">
                <a:ea typeface="+mn-lt"/>
                <a:cs typeface="+mn-lt"/>
              </a:rPr>
              <a:t>từ</a:t>
            </a:r>
            <a:r>
              <a:rPr lang="en-US">
                <a:ea typeface="+mn-lt"/>
                <a:cs typeface="+mn-lt"/>
              </a:rPr>
              <a:t> </a:t>
            </a:r>
            <a:r>
              <a:rPr lang="en-US" err="1">
                <a:ea typeface="+mn-lt"/>
                <a:cs typeface="+mn-lt"/>
              </a:rPr>
              <a:t>đó</a:t>
            </a:r>
            <a:r>
              <a:rPr lang="en-US">
                <a:ea typeface="+mn-lt"/>
                <a:cs typeface="+mn-lt"/>
              </a:rPr>
              <a:t> </a:t>
            </a:r>
            <a:r>
              <a:rPr lang="en-US" err="1">
                <a:ea typeface="+mn-lt"/>
                <a:cs typeface="+mn-lt"/>
              </a:rPr>
              <a:t>cũng</a:t>
            </a:r>
            <a:r>
              <a:rPr lang="en-US">
                <a:ea typeface="+mn-lt"/>
                <a:cs typeface="+mn-lt"/>
              </a:rPr>
              <a:t> </a:t>
            </a:r>
            <a:r>
              <a:rPr lang="en-US" err="1">
                <a:ea typeface="+mn-lt"/>
                <a:cs typeface="+mn-lt"/>
              </a:rPr>
              <a:t>tăng</a:t>
            </a:r>
            <a:r>
              <a:rPr lang="en-US">
                <a:ea typeface="+mn-lt"/>
                <a:cs typeface="+mn-lt"/>
              </a:rPr>
              <a:t> </a:t>
            </a:r>
            <a:r>
              <a:rPr lang="en-US" err="1">
                <a:ea typeface="+mn-lt"/>
                <a:cs typeface="+mn-lt"/>
              </a:rPr>
              <a:t>lên</a:t>
            </a:r>
            <a:r>
              <a:rPr lang="en-US">
                <a:ea typeface="+mn-lt"/>
                <a:cs typeface="+mn-lt"/>
              </a:rPr>
              <a:t> </a:t>
            </a:r>
            <a:r>
              <a:rPr lang="en-US" err="1">
                <a:ea typeface="+mn-lt"/>
                <a:cs typeface="+mn-lt"/>
              </a:rPr>
              <a:t>giúp</a:t>
            </a:r>
            <a:r>
              <a:rPr lang="en-US">
                <a:ea typeface="+mn-lt"/>
                <a:cs typeface="+mn-lt"/>
              </a:rPr>
              <a:t> </a:t>
            </a:r>
            <a:endParaRPr lang="en-US"/>
          </a:p>
          <a:p>
            <a:r>
              <a:rPr lang="en-US" err="1">
                <a:ea typeface="+mn-lt"/>
                <a:cs typeface="+mn-lt"/>
              </a:rPr>
              <a:t>cho</a:t>
            </a:r>
            <a:r>
              <a:rPr lang="en-US">
                <a:ea typeface="+mn-lt"/>
                <a:cs typeface="+mn-lt"/>
              </a:rPr>
              <a:t> </a:t>
            </a:r>
            <a:r>
              <a:rPr lang="en-US" err="1">
                <a:ea typeface="+mn-lt"/>
                <a:cs typeface="+mn-lt"/>
              </a:rPr>
              <a:t>việc</a:t>
            </a:r>
            <a:r>
              <a:rPr lang="en-US">
                <a:ea typeface="+mn-lt"/>
                <a:cs typeface="+mn-lt"/>
              </a:rPr>
              <a:t> </a:t>
            </a:r>
            <a:r>
              <a:rPr lang="en-US" err="1">
                <a:ea typeface="+mn-lt"/>
                <a:cs typeface="+mn-lt"/>
              </a:rPr>
              <a:t>giảm</a:t>
            </a:r>
            <a:r>
              <a:rPr lang="en-US">
                <a:ea typeface="+mn-lt"/>
                <a:cs typeface="+mn-lt"/>
              </a:rPr>
              <a:t> </a:t>
            </a:r>
            <a:r>
              <a:rPr lang="en-US" err="1">
                <a:ea typeface="+mn-lt"/>
                <a:cs typeface="+mn-lt"/>
              </a:rPr>
              <a:t>thiểu</a:t>
            </a:r>
            <a:r>
              <a:rPr lang="en-US">
                <a:ea typeface="+mn-lt"/>
                <a:cs typeface="+mn-lt"/>
              </a:rPr>
              <a:t> chi </a:t>
            </a:r>
            <a:r>
              <a:rPr lang="en-US" err="1">
                <a:ea typeface="+mn-lt"/>
                <a:cs typeface="+mn-lt"/>
              </a:rPr>
              <a:t>phí</a:t>
            </a:r>
            <a:r>
              <a:rPr lang="en-US">
                <a:ea typeface="+mn-lt"/>
                <a:cs typeface="+mn-lt"/>
              </a:rPr>
              <a:t> </a:t>
            </a:r>
            <a:r>
              <a:rPr lang="en-US" err="1">
                <a:ea typeface="+mn-lt"/>
                <a:cs typeface="+mn-lt"/>
              </a:rPr>
              <a:t>của</a:t>
            </a:r>
            <a:r>
              <a:rPr lang="en-US">
                <a:ea typeface="+mn-lt"/>
                <a:cs typeface="+mn-lt"/>
              </a:rPr>
              <a:t> </a:t>
            </a:r>
            <a:r>
              <a:rPr lang="en-US" err="1">
                <a:ea typeface="+mn-lt"/>
                <a:cs typeface="+mn-lt"/>
              </a:rPr>
              <a:t>phần</a:t>
            </a:r>
            <a:r>
              <a:rPr lang="en-US">
                <a:ea typeface="+mn-lt"/>
                <a:cs typeface="+mn-lt"/>
              </a:rPr>
              <a:t> </a:t>
            </a:r>
            <a:r>
              <a:rPr lang="en-US" err="1">
                <a:ea typeface="+mn-lt"/>
                <a:cs typeface="+mn-lt"/>
              </a:rPr>
              <a:t>mềm</a:t>
            </a:r>
            <a:r>
              <a:rPr lang="en-US">
                <a:ea typeface="+mn-lt"/>
                <a:cs typeface="+mn-lt"/>
              </a:rPr>
              <a:t> </a:t>
            </a:r>
            <a:r>
              <a:rPr lang="en-US" err="1">
                <a:ea typeface="+mn-lt"/>
                <a:cs typeface="+mn-lt"/>
              </a:rPr>
              <a:t>rất</a:t>
            </a:r>
            <a:r>
              <a:rPr lang="en-US">
                <a:ea typeface="+mn-lt"/>
                <a:cs typeface="+mn-lt"/>
              </a:rPr>
              <a:t> </a:t>
            </a:r>
            <a:r>
              <a:rPr lang="en-US" err="1">
                <a:ea typeface="+mn-lt"/>
                <a:cs typeface="+mn-lt"/>
              </a:rPr>
              <a:t>nhiều</a:t>
            </a:r>
            <a:r>
              <a:rPr lang="en-US">
                <a:ea typeface="+mn-lt"/>
                <a:cs typeface="+mn-lt"/>
              </a:rPr>
              <a:t>.</a:t>
            </a:r>
            <a:endParaRPr lang="en-US"/>
          </a:p>
        </p:txBody>
      </p:sp>
    </p:spTree>
    <p:extLst>
      <p:ext uri="{BB962C8B-B14F-4D97-AF65-F5344CB8AC3E}">
        <p14:creationId xmlns:p14="http://schemas.microsoft.com/office/powerpoint/2010/main" val="1281681310"/>
      </p:ext>
    </p:extLst>
  </p:cSld>
  <p:clrMapOvr>
    <a:masterClrMapping/>
  </p:clrMapOvr>
  <p:transition>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p:nvPr/>
        </p:nvSpPr>
        <p:spPr>
          <a:xfrm>
            <a:off x="626400" y="-245160"/>
            <a:ext cx="10701600" cy="1325200"/>
          </a:xfrm>
          <a:prstGeom prst="rect">
            <a:avLst/>
          </a:prstGeom>
          <a:noFill/>
          <a:ln>
            <a:noFill/>
          </a:ln>
        </p:spPr>
        <p:txBody>
          <a:bodyPr spcFirstLastPara="1" wrap="square" lIns="121900" tIns="60933" rIns="121900" bIns="60933" anchor="ctr" anchorCtr="0">
            <a:noAutofit/>
          </a:bodyPr>
          <a:lstStyle/>
          <a:p>
            <a:pPr>
              <a:lnSpc>
                <a:spcPct val="90000"/>
              </a:lnSpc>
            </a:pPr>
            <a:r>
              <a:rPr lang="vi" sz="4800" b="1">
                <a:solidFill>
                  <a:srgbClr val="FFFFFF"/>
                </a:solidFill>
                <a:latin typeface="Calibri"/>
                <a:ea typeface="Calibri"/>
                <a:cs typeface="Calibri"/>
              </a:rPr>
              <a:t>2.1 Coupling</a:t>
            </a:r>
          </a:p>
        </p:txBody>
      </p:sp>
      <p:sp>
        <p:nvSpPr>
          <p:cNvPr id="2" name="TextBox 1">
            <a:extLst>
              <a:ext uri="{FF2B5EF4-FFF2-40B4-BE49-F238E27FC236}">
                <a16:creationId xmlns:a16="http://schemas.microsoft.com/office/drawing/2014/main" id="{138DE642-AB88-4793-AF6C-8E0AE953D20B}"/>
              </a:ext>
            </a:extLst>
          </p:cNvPr>
          <p:cNvSpPr txBox="1"/>
          <p:nvPr/>
        </p:nvSpPr>
        <p:spPr>
          <a:xfrm>
            <a:off x="625366" y="1453055"/>
            <a:ext cx="1157188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Content Coupling: </a:t>
            </a:r>
            <a:r>
              <a:rPr lang="en-US">
                <a:ea typeface="+mn-lt"/>
                <a:cs typeface="+mn-lt"/>
              </a:rPr>
              <a:t>Xảy ra khi 1 module xử dụng code của 1 module khác, điều này sẽ không đúng với những khái niệm thiết kế cơ bản là đóng gói thông tin</a:t>
            </a:r>
          </a:p>
          <a:p>
            <a:r>
              <a:rPr lang="en-US">
                <a:cs typeface="Arial"/>
              </a:rPr>
              <a:t>-&gt; Ảnh hưởng tính chất đóng gói thông tin.</a:t>
            </a:r>
          </a:p>
        </p:txBody>
      </p:sp>
      <p:sp>
        <p:nvSpPr>
          <p:cNvPr id="3" name="TextBox 2">
            <a:extLst>
              <a:ext uri="{FF2B5EF4-FFF2-40B4-BE49-F238E27FC236}">
                <a16:creationId xmlns:a16="http://schemas.microsoft.com/office/drawing/2014/main" id="{3A805A85-25D0-4CC6-8E39-A8363C1E1927}"/>
              </a:ext>
            </a:extLst>
          </p:cNvPr>
          <p:cNvSpPr txBox="1"/>
          <p:nvPr/>
        </p:nvSpPr>
        <p:spPr>
          <a:xfrm>
            <a:off x="623723" y="2331655"/>
            <a:ext cx="66714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Ex: ở package entity.order class Order có constructor Order: </a:t>
            </a:r>
          </a:p>
        </p:txBody>
      </p:sp>
      <p:sp>
        <p:nvSpPr>
          <p:cNvPr id="4" name="TextBox 3">
            <a:extLst>
              <a:ext uri="{FF2B5EF4-FFF2-40B4-BE49-F238E27FC236}">
                <a16:creationId xmlns:a16="http://schemas.microsoft.com/office/drawing/2014/main" id="{8B931DAB-945B-4C11-A21B-FC2E64DB354A}"/>
              </a:ext>
            </a:extLst>
          </p:cNvPr>
          <p:cNvSpPr txBox="1"/>
          <p:nvPr/>
        </p:nvSpPr>
        <p:spPr>
          <a:xfrm>
            <a:off x="1347952" y="2740572"/>
            <a:ext cx="9601199"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CC7832"/>
                </a:solidFill>
              </a:rPr>
              <a:t>public </a:t>
            </a:r>
            <a:r>
              <a:rPr lang="en-US">
                <a:solidFill>
                  <a:srgbClr val="FFC66D"/>
                </a:solidFill>
              </a:rPr>
              <a:t>Order</a:t>
            </a:r>
            <a:r>
              <a:rPr lang="en-US"/>
              <a:t>(Cart cart) {</a:t>
            </a:r>
            <a:br>
              <a:rPr lang="en-US"/>
            </a:br>
            <a:r>
              <a:rPr lang="en-US"/>
              <a:t>  List&lt;OrderItem&gt; orderItems = </a:t>
            </a:r>
            <a:r>
              <a:rPr lang="en-US">
                <a:solidFill>
                  <a:srgbClr val="CC7832"/>
                </a:solidFill>
              </a:rPr>
              <a:t>new </a:t>
            </a:r>
            <a:r>
              <a:rPr lang="en-US"/>
              <a:t>ArrayList&lt;&gt;()</a:t>
            </a:r>
            <a:r>
              <a:rPr lang="en-US">
                <a:solidFill>
                  <a:srgbClr val="CC7832"/>
                </a:solidFill>
              </a:rPr>
              <a:t>;</a:t>
            </a:r>
            <a:br>
              <a:rPr lang="en-US"/>
            </a:br>
            <a:r>
              <a:rPr lang="en-US">
                <a:solidFill>
                  <a:srgbClr val="CC7832"/>
                </a:solidFill>
              </a:rPr>
              <a:t>  for </a:t>
            </a:r>
            <a:r>
              <a:rPr lang="en-US"/>
              <a:t>(Object object : SessionInformation.</a:t>
            </a:r>
            <a:r>
              <a:rPr lang="en-US" i="1">
                <a:solidFill>
                  <a:srgbClr val="9876AA"/>
                </a:solidFill>
              </a:rPr>
              <a:t>cart</a:t>
            </a:r>
            <a:r>
              <a:rPr lang="en-US"/>
              <a:t>.getListMedia()) {</a:t>
            </a:r>
            <a:br>
              <a:rPr lang="en-US"/>
            </a:br>
            <a:r>
              <a:rPr lang="en-US"/>
              <a:t>  CartItem cartItem = (CartItem) object</a:t>
            </a:r>
            <a:r>
              <a:rPr lang="en-US">
                <a:solidFill>
                  <a:srgbClr val="CC7832"/>
                </a:solidFill>
              </a:rPr>
              <a:t>;</a:t>
            </a:r>
            <a:br>
              <a:rPr lang="en-US"/>
            </a:br>
            <a:r>
              <a:rPr lang="en-US"/>
              <a:t>  OrderItem orderItem = </a:t>
            </a:r>
            <a:r>
              <a:rPr lang="en-US">
                <a:solidFill>
                  <a:srgbClr val="CC7832"/>
                </a:solidFill>
              </a:rPr>
              <a:t>new </a:t>
            </a:r>
            <a:r>
              <a:rPr lang="en-US"/>
              <a:t>OrderItem(cartItem.getMedia()</a:t>
            </a:r>
            <a:r>
              <a:rPr lang="en-US">
                <a:solidFill>
                  <a:srgbClr val="CC7832"/>
                </a:solidFill>
              </a:rPr>
              <a:t>,</a:t>
            </a:r>
            <a:br>
              <a:rPr lang="en-US"/>
            </a:br>
            <a:r>
              <a:rPr lang="en-US"/>
              <a:t>  cartItem.getQuantity()</a:t>
            </a:r>
            <a:r>
              <a:rPr lang="en-US">
                <a:solidFill>
                  <a:srgbClr val="CC7832"/>
                </a:solidFill>
              </a:rPr>
              <a:t>,</a:t>
            </a:r>
            <a:br>
              <a:rPr lang="en-US"/>
            </a:br>
            <a:r>
              <a:rPr lang="en-US"/>
              <a:t>  cartItem.getPrice())</a:t>
            </a:r>
            <a:r>
              <a:rPr lang="en-US">
                <a:solidFill>
                  <a:srgbClr val="CC7832"/>
                </a:solidFill>
              </a:rPr>
              <a:t>;</a:t>
            </a:r>
            <a:br>
              <a:rPr lang="en-US"/>
            </a:br>
            <a:r>
              <a:rPr lang="en-US"/>
              <a:t>  orderItems.add(orderItem)</a:t>
            </a:r>
            <a:r>
              <a:rPr lang="en-US">
                <a:solidFill>
                  <a:srgbClr val="CC7832"/>
                </a:solidFill>
              </a:rPr>
              <a:t>;</a:t>
            </a:r>
            <a:br>
              <a:rPr lang="en-US"/>
            </a:br>
            <a:r>
              <a:rPr lang="en-US"/>
              <a:t>}</a:t>
            </a:r>
            <a:br>
              <a:rPr lang="en-US"/>
            </a:br>
            <a:r>
              <a:rPr lang="en-US">
                <a:solidFill>
                  <a:srgbClr val="CC7832"/>
                </a:solidFill>
              </a:rPr>
              <a:t>  this</a:t>
            </a:r>
            <a:r>
              <a:rPr lang="en-US"/>
              <a:t>.</a:t>
            </a:r>
            <a:r>
              <a:rPr lang="en-US">
                <a:solidFill>
                  <a:srgbClr val="9876AA"/>
                </a:solidFill>
              </a:rPr>
              <a:t>orderMediaList </a:t>
            </a:r>
            <a:r>
              <a:rPr lang="en-US"/>
              <a:t>= Collections.</a:t>
            </a:r>
            <a:r>
              <a:rPr lang="en-US" i="1"/>
              <a:t>unmodifiableList</a:t>
            </a:r>
            <a:r>
              <a:rPr lang="en-US"/>
              <a:t>(orderItems)</a:t>
            </a:r>
            <a:r>
              <a:rPr lang="en-US">
                <a:solidFill>
                  <a:srgbClr val="CC7832"/>
                </a:solidFill>
              </a:rPr>
              <a:t>;</a:t>
            </a:r>
            <a:br>
              <a:rPr lang="en-US"/>
            </a:br>
            <a:r>
              <a:rPr lang="en-US">
                <a:solidFill>
                  <a:srgbClr val="CC7832"/>
                </a:solidFill>
              </a:rPr>
              <a:t>  this</a:t>
            </a:r>
            <a:r>
              <a:rPr lang="en-US"/>
              <a:t>.</a:t>
            </a:r>
            <a:r>
              <a:rPr lang="en-US">
                <a:solidFill>
                  <a:srgbClr val="9876AA"/>
                </a:solidFill>
              </a:rPr>
              <a:t>subtotal </a:t>
            </a:r>
            <a:r>
              <a:rPr lang="en-US"/>
              <a:t>= cart.calSubtotal()</a:t>
            </a:r>
            <a:r>
              <a:rPr lang="en-US">
                <a:solidFill>
                  <a:srgbClr val="CC7832"/>
                </a:solidFill>
              </a:rPr>
              <a:t>;</a:t>
            </a:r>
            <a:br>
              <a:rPr lang="en-US"/>
            </a:br>
            <a:r>
              <a:rPr lang="en-US">
                <a:solidFill>
                  <a:srgbClr val="CC7832"/>
                </a:solidFill>
              </a:rPr>
              <a:t>  this</a:t>
            </a:r>
            <a:r>
              <a:rPr lang="en-US"/>
              <a:t>.</a:t>
            </a:r>
            <a:r>
              <a:rPr lang="en-US">
                <a:solidFill>
                  <a:srgbClr val="9876AA"/>
                </a:solidFill>
              </a:rPr>
              <a:t>tax </a:t>
            </a:r>
            <a:r>
              <a:rPr lang="en-US"/>
              <a:t>= (</a:t>
            </a:r>
            <a:r>
              <a:rPr lang="en-US">
                <a:solidFill>
                  <a:srgbClr val="CC7832"/>
                </a:solidFill>
              </a:rPr>
              <a:t>int</a:t>
            </a:r>
            <a:r>
              <a:rPr lang="en-US"/>
              <a:t>) (ViewsConfig.</a:t>
            </a:r>
            <a:r>
              <a:rPr lang="en-US" i="1">
                <a:solidFill>
                  <a:srgbClr val="9876AA"/>
                </a:solidFill>
              </a:rPr>
              <a:t>PERCENT_VAT</a:t>
            </a:r>
            <a:r>
              <a:rPr lang="en-US"/>
              <a:t>/</a:t>
            </a:r>
            <a:r>
              <a:rPr lang="en-US">
                <a:solidFill>
                  <a:srgbClr val="6897BB"/>
                </a:solidFill>
              </a:rPr>
              <a:t>100</a:t>
            </a:r>
            <a:r>
              <a:rPr lang="en-US"/>
              <a:t>) * </a:t>
            </a:r>
            <a:r>
              <a:rPr lang="en-US">
                <a:solidFill>
                  <a:srgbClr val="9876AA"/>
                </a:solidFill>
              </a:rPr>
              <a:t>subtotal</a:t>
            </a:r>
            <a:r>
              <a:rPr lang="en-US">
                <a:solidFill>
                  <a:srgbClr val="CC7832"/>
                </a:solidFill>
              </a:rPr>
              <a:t>;</a:t>
            </a:r>
            <a:br>
              <a:rPr lang="en-US"/>
            </a:br>
            <a:r>
              <a:rPr lang="en-US"/>
              <a:t>}</a:t>
            </a:r>
          </a:p>
        </p:txBody>
      </p:sp>
    </p:spTree>
    <p:extLst>
      <p:ext uri="{BB962C8B-B14F-4D97-AF65-F5344CB8AC3E}">
        <p14:creationId xmlns:p14="http://schemas.microsoft.com/office/powerpoint/2010/main" val="2609499743"/>
      </p:ext>
    </p:extLst>
  </p:cSld>
  <p:clrMapOvr>
    <a:masterClrMapping/>
  </p:clrMapOvr>
  <p:transition>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30;p29">
            <a:extLst>
              <a:ext uri="{FF2B5EF4-FFF2-40B4-BE49-F238E27FC236}">
                <a16:creationId xmlns:a16="http://schemas.microsoft.com/office/drawing/2014/main" id="{5C4133F9-4330-4583-ADD9-BA889998BE38}"/>
              </a:ext>
            </a:extLst>
          </p:cNvPr>
          <p:cNvSpPr txBox="1"/>
          <p:nvPr/>
        </p:nvSpPr>
        <p:spPr>
          <a:xfrm>
            <a:off x="626400" y="-245160"/>
            <a:ext cx="10701600" cy="1325200"/>
          </a:xfrm>
          <a:prstGeom prst="rect">
            <a:avLst/>
          </a:prstGeom>
          <a:noFill/>
          <a:ln>
            <a:noFill/>
          </a:ln>
        </p:spPr>
        <p:txBody>
          <a:bodyPr spcFirstLastPara="1" wrap="square" lIns="121900" tIns="60933" rIns="121900" bIns="60933" anchor="ctr" anchorCtr="0">
            <a:noAutofit/>
          </a:bodyPr>
          <a:lstStyle/>
          <a:p>
            <a:pPr>
              <a:lnSpc>
                <a:spcPct val="90000"/>
              </a:lnSpc>
            </a:pPr>
            <a:r>
              <a:rPr lang="vi" sz="4800" b="1">
                <a:solidFill>
                  <a:srgbClr val="FFFFFF"/>
                </a:solidFill>
                <a:latin typeface="Calibri"/>
                <a:ea typeface="Calibri"/>
                <a:cs typeface="Calibri"/>
              </a:rPr>
              <a:t>2.1 Coupling</a:t>
            </a:r>
          </a:p>
        </p:txBody>
      </p:sp>
      <p:sp>
        <p:nvSpPr>
          <p:cNvPr id="6" name="TextBox 5">
            <a:extLst>
              <a:ext uri="{FF2B5EF4-FFF2-40B4-BE49-F238E27FC236}">
                <a16:creationId xmlns:a16="http://schemas.microsoft.com/office/drawing/2014/main" id="{035FD689-6FC2-422D-9647-461B0C3141F7}"/>
              </a:ext>
            </a:extLst>
          </p:cNvPr>
          <p:cNvSpPr txBox="1"/>
          <p:nvPr/>
        </p:nvSpPr>
        <p:spPr>
          <a:xfrm>
            <a:off x="901262" y="1295400"/>
            <a:ext cx="1057340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+Comon Coupling: </a:t>
            </a:r>
            <a:r>
              <a:rPr lang="en-US">
                <a:ea typeface="+mn-lt"/>
                <a:cs typeface="+mn-lt"/>
              </a:rPr>
              <a:t>Xảy ra khi các module cùng truy cập vào cùng data global</a:t>
            </a:r>
          </a:p>
          <a:p>
            <a:r>
              <a:rPr lang="en-US">
                <a:cs typeface="Arial"/>
              </a:rPr>
              <a:t>-&gt; </a:t>
            </a:r>
            <a:r>
              <a:rPr lang="en-US">
                <a:ea typeface="+mn-lt"/>
                <a:cs typeface="+mn-lt"/>
              </a:rPr>
              <a:t>điều này có thể dẫn đến việc không thể kiểm soát được lỗi và sẽ xảy ra những lỗi không mong muốn, gây ảnh hưởng tới việc kiểm soát dữ liệu</a:t>
            </a:r>
            <a:endParaRPr lang="en-US">
              <a:cs typeface="Arial"/>
            </a:endParaRPr>
          </a:p>
        </p:txBody>
      </p:sp>
      <p:sp>
        <p:nvSpPr>
          <p:cNvPr id="7" name="TextBox 6">
            <a:extLst>
              <a:ext uri="{FF2B5EF4-FFF2-40B4-BE49-F238E27FC236}">
                <a16:creationId xmlns:a16="http://schemas.microsoft.com/office/drawing/2014/main" id="{44D9C3D2-EF6A-4C89-8EC4-F8488F151B79}"/>
              </a:ext>
            </a:extLst>
          </p:cNvPr>
          <p:cNvSpPr txBox="1"/>
          <p:nvPr/>
        </p:nvSpPr>
        <p:spPr>
          <a:xfrm>
            <a:off x="783021" y="2477813"/>
            <a:ext cx="873409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+Ex: </a:t>
            </a:r>
            <a:r>
              <a:rPr lang="en-US">
                <a:ea typeface="+mn-lt"/>
                <a:cs typeface="+mn-lt"/>
              </a:rPr>
              <a:t> ở package entity.order class Order có constructor Order: </a:t>
            </a:r>
          </a:p>
          <a:p>
            <a:endParaRPr lang="en-US">
              <a:cs typeface="Arial"/>
            </a:endParaRPr>
          </a:p>
        </p:txBody>
      </p:sp>
      <p:sp>
        <p:nvSpPr>
          <p:cNvPr id="10" name="TextBox 9">
            <a:extLst>
              <a:ext uri="{FF2B5EF4-FFF2-40B4-BE49-F238E27FC236}">
                <a16:creationId xmlns:a16="http://schemas.microsoft.com/office/drawing/2014/main" id="{889398AF-C4E9-4BD1-8876-F6C772627FA8}"/>
              </a:ext>
            </a:extLst>
          </p:cNvPr>
          <p:cNvSpPr txBox="1"/>
          <p:nvPr/>
        </p:nvSpPr>
        <p:spPr>
          <a:xfrm>
            <a:off x="1558159" y="2977055"/>
            <a:ext cx="9601199"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CC7832"/>
                </a:solidFill>
              </a:rPr>
              <a:t>public </a:t>
            </a:r>
            <a:r>
              <a:rPr lang="en-US">
                <a:solidFill>
                  <a:srgbClr val="FFC66D"/>
                </a:solidFill>
              </a:rPr>
              <a:t>Order</a:t>
            </a:r>
            <a:r>
              <a:rPr lang="en-US"/>
              <a:t>(Cart cart) {</a:t>
            </a:r>
            <a:br>
              <a:rPr lang="en-US"/>
            </a:br>
            <a:r>
              <a:rPr lang="en-US"/>
              <a:t>  List&lt;OrderItem&gt; orderItems = </a:t>
            </a:r>
            <a:r>
              <a:rPr lang="en-US">
                <a:solidFill>
                  <a:srgbClr val="CC7832"/>
                </a:solidFill>
              </a:rPr>
              <a:t>new </a:t>
            </a:r>
            <a:r>
              <a:rPr lang="en-US"/>
              <a:t>ArrayList&lt;&gt;()</a:t>
            </a:r>
            <a:r>
              <a:rPr lang="en-US">
                <a:solidFill>
                  <a:srgbClr val="CC7832"/>
                </a:solidFill>
              </a:rPr>
              <a:t>;</a:t>
            </a:r>
            <a:br>
              <a:rPr lang="en-US"/>
            </a:br>
            <a:r>
              <a:rPr lang="en-US">
                <a:solidFill>
                  <a:srgbClr val="CC7832"/>
                </a:solidFill>
              </a:rPr>
              <a:t>  for </a:t>
            </a:r>
            <a:r>
              <a:rPr lang="en-US"/>
              <a:t>(Object object : SessionInformation.</a:t>
            </a:r>
            <a:r>
              <a:rPr lang="en-US" i="1">
                <a:solidFill>
                  <a:srgbClr val="9876AA"/>
                </a:solidFill>
              </a:rPr>
              <a:t>cart</a:t>
            </a:r>
            <a:r>
              <a:rPr lang="en-US"/>
              <a:t>.getListMedia()) {</a:t>
            </a:r>
            <a:br>
              <a:rPr lang="en-US"/>
            </a:br>
            <a:r>
              <a:rPr lang="en-US"/>
              <a:t>  CartItem cartItem = (CartItem) object</a:t>
            </a:r>
            <a:r>
              <a:rPr lang="en-US">
                <a:solidFill>
                  <a:srgbClr val="CC7832"/>
                </a:solidFill>
              </a:rPr>
              <a:t>;</a:t>
            </a:r>
            <a:br>
              <a:rPr lang="en-US"/>
            </a:br>
            <a:r>
              <a:rPr lang="en-US"/>
              <a:t>  OrderItem orderItem = </a:t>
            </a:r>
            <a:r>
              <a:rPr lang="en-US">
                <a:solidFill>
                  <a:srgbClr val="CC7832"/>
                </a:solidFill>
              </a:rPr>
              <a:t>new </a:t>
            </a:r>
            <a:r>
              <a:rPr lang="en-US"/>
              <a:t>OrderItem(cartItem.getMedia()</a:t>
            </a:r>
            <a:r>
              <a:rPr lang="en-US">
                <a:solidFill>
                  <a:srgbClr val="CC7832"/>
                </a:solidFill>
              </a:rPr>
              <a:t>,</a:t>
            </a:r>
            <a:br>
              <a:rPr lang="en-US"/>
            </a:br>
            <a:r>
              <a:rPr lang="en-US"/>
              <a:t>  cartItem.getQuantity()</a:t>
            </a:r>
            <a:r>
              <a:rPr lang="en-US">
                <a:solidFill>
                  <a:srgbClr val="CC7832"/>
                </a:solidFill>
              </a:rPr>
              <a:t>,</a:t>
            </a:r>
            <a:br>
              <a:rPr lang="en-US"/>
            </a:br>
            <a:r>
              <a:rPr lang="en-US"/>
              <a:t>  cartItem.getPrice())</a:t>
            </a:r>
            <a:r>
              <a:rPr lang="en-US">
                <a:solidFill>
                  <a:srgbClr val="CC7832"/>
                </a:solidFill>
              </a:rPr>
              <a:t>;</a:t>
            </a:r>
            <a:br>
              <a:rPr lang="en-US"/>
            </a:br>
            <a:r>
              <a:rPr lang="en-US"/>
              <a:t>  orderItems.add(orderItem)</a:t>
            </a:r>
            <a:r>
              <a:rPr lang="en-US">
                <a:solidFill>
                  <a:srgbClr val="CC7832"/>
                </a:solidFill>
              </a:rPr>
              <a:t>;</a:t>
            </a:r>
            <a:br>
              <a:rPr lang="en-US"/>
            </a:br>
            <a:r>
              <a:rPr lang="en-US"/>
              <a:t>}</a:t>
            </a:r>
            <a:br>
              <a:rPr lang="en-US"/>
            </a:br>
            <a:r>
              <a:rPr lang="en-US">
                <a:solidFill>
                  <a:srgbClr val="CC7832"/>
                </a:solidFill>
              </a:rPr>
              <a:t>  this</a:t>
            </a:r>
            <a:r>
              <a:rPr lang="en-US"/>
              <a:t>.</a:t>
            </a:r>
            <a:r>
              <a:rPr lang="en-US">
                <a:solidFill>
                  <a:srgbClr val="9876AA"/>
                </a:solidFill>
              </a:rPr>
              <a:t>orderMediaList </a:t>
            </a:r>
            <a:r>
              <a:rPr lang="en-US"/>
              <a:t>= Collections.</a:t>
            </a:r>
            <a:r>
              <a:rPr lang="en-US" i="1"/>
              <a:t>unmodifiableList</a:t>
            </a:r>
            <a:r>
              <a:rPr lang="en-US"/>
              <a:t>(orderItems)</a:t>
            </a:r>
            <a:r>
              <a:rPr lang="en-US">
                <a:solidFill>
                  <a:srgbClr val="CC7832"/>
                </a:solidFill>
              </a:rPr>
              <a:t>;</a:t>
            </a:r>
            <a:br>
              <a:rPr lang="en-US"/>
            </a:br>
            <a:r>
              <a:rPr lang="en-US">
                <a:solidFill>
                  <a:srgbClr val="CC7832"/>
                </a:solidFill>
              </a:rPr>
              <a:t>  this</a:t>
            </a:r>
            <a:r>
              <a:rPr lang="en-US"/>
              <a:t>.</a:t>
            </a:r>
            <a:r>
              <a:rPr lang="en-US">
                <a:solidFill>
                  <a:srgbClr val="9876AA"/>
                </a:solidFill>
              </a:rPr>
              <a:t>subtotal </a:t>
            </a:r>
            <a:r>
              <a:rPr lang="en-US"/>
              <a:t>= cart.calSubtotal()</a:t>
            </a:r>
            <a:r>
              <a:rPr lang="en-US">
                <a:solidFill>
                  <a:srgbClr val="CC7832"/>
                </a:solidFill>
              </a:rPr>
              <a:t>;</a:t>
            </a:r>
            <a:br>
              <a:rPr lang="en-US"/>
            </a:br>
            <a:r>
              <a:rPr lang="en-US">
                <a:solidFill>
                  <a:srgbClr val="CC7832"/>
                </a:solidFill>
              </a:rPr>
              <a:t>  this</a:t>
            </a:r>
            <a:r>
              <a:rPr lang="en-US"/>
              <a:t>.</a:t>
            </a:r>
            <a:r>
              <a:rPr lang="en-US">
                <a:solidFill>
                  <a:srgbClr val="9876AA"/>
                </a:solidFill>
              </a:rPr>
              <a:t>tax </a:t>
            </a:r>
            <a:r>
              <a:rPr lang="en-US"/>
              <a:t>= (</a:t>
            </a:r>
            <a:r>
              <a:rPr lang="en-US">
                <a:solidFill>
                  <a:srgbClr val="CC7832"/>
                </a:solidFill>
              </a:rPr>
              <a:t>int</a:t>
            </a:r>
            <a:r>
              <a:rPr lang="en-US"/>
              <a:t>) (ViewsConfig.</a:t>
            </a:r>
            <a:r>
              <a:rPr lang="en-US" i="1">
                <a:solidFill>
                  <a:srgbClr val="9876AA"/>
                </a:solidFill>
              </a:rPr>
              <a:t>PERCENT_VAT</a:t>
            </a:r>
            <a:r>
              <a:rPr lang="en-US"/>
              <a:t>/</a:t>
            </a:r>
            <a:r>
              <a:rPr lang="en-US">
                <a:solidFill>
                  <a:srgbClr val="6897BB"/>
                </a:solidFill>
              </a:rPr>
              <a:t>100</a:t>
            </a:r>
            <a:r>
              <a:rPr lang="en-US"/>
              <a:t>) * </a:t>
            </a:r>
            <a:r>
              <a:rPr lang="en-US">
                <a:solidFill>
                  <a:srgbClr val="9876AA"/>
                </a:solidFill>
              </a:rPr>
              <a:t>subtotal</a:t>
            </a:r>
            <a:r>
              <a:rPr lang="en-US">
                <a:solidFill>
                  <a:srgbClr val="CC7832"/>
                </a:solidFill>
              </a:rPr>
              <a:t>;</a:t>
            </a:r>
            <a:br>
              <a:rPr lang="en-US"/>
            </a:br>
            <a:r>
              <a:rPr lang="en-US"/>
              <a:t>}</a:t>
            </a:r>
          </a:p>
        </p:txBody>
      </p:sp>
    </p:spTree>
    <p:extLst>
      <p:ext uri="{BB962C8B-B14F-4D97-AF65-F5344CB8AC3E}">
        <p14:creationId xmlns:p14="http://schemas.microsoft.com/office/powerpoint/2010/main" val="391107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30;p29">
            <a:extLst>
              <a:ext uri="{FF2B5EF4-FFF2-40B4-BE49-F238E27FC236}">
                <a16:creationId xmlns:a16="http://schemas.microsoft.com/office/drawing/2014/main" id="{41C10457-1B8B-4F91-AC24-0DB287D937FB}"/>
              </a:ext>
            </a:extLst>
          </p:cNvPr>
          <p:cNvSpPr txBox="1"/>
          <p:nvPr/>
        </p:nvSpPr>
        <p:spPr>
          <a:xfrm>
            <a:off x="626400" y="-245160"/>
            <a:ext cx="10701600" cy="1325200"/>
          </a:xfrm>
          <a:prstGeom prst="rect">
            <a:avLst/>
          </a:prstGeom>
          <a:noFill/>
          <a:ln>
            <a:noFill/>
          </a:ln>
        </p:spPr>
        <p:txBody>
          <a:bodyPr spcFirstLastPara="1" wrap="square" lIns="121900" tIns="60933" rIns="121900" bIns="60933" anchor="ctr" anchorCtr="0">
            <a:noAutofit/>
          </a:bodyPr>
          <a:lstStyle/>
          <a:p>
            <a:pPr>
              <a:lnSpc>
                <a:spcPct val="90000"/>
              </a:lnSpc>
            </a:pPr>
            <a:r>
              <a:rPr lang="vi" sz="4800" b="1">
                <a:solidFill>
                  <a:srgbClr val="FFFFFF"/>
                </a:solidFill>
                <a:latin typeface="Calibri"/>
                <a:ea typeface="Calibri"/>
                <a:cs typeface="Calibri"/>
              </a:rPr>
              <a:t>2.1 Coupling</a:t>
            </a:r>
          </a:p>
        </p:txBody>
      </p:sp>
      <p:sp>
        <p:nvSpPr>
          <p:cNvPr id="6" name="TextBox 5">
            <a:extLst>
              <a:ext uri="{FF2B5EF4-FFF2-40B4-BE49-F238E27FC236}">
                <a16:creationId xmlns:a16="http://schemas.microsoft.com/office/drawing/2014/main" id="{48D10C81-704D-423A-B409-5AFB0663721D}"/>
              </a:ext>
            </a:extLst>
          </p:cNvPr>
          <p:cNvSpPr txBox="1"/>
          <p:nvPr/>
        </p:nvSpPr>
        <p:spPr>
          <a:xfrm>
            <a:off x="717331" y="1347952"/>
            <a:ext cx="1128285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Control Coupling: </a:t>
            </a:r>
            <a:r>
              <a:rPr lang="en-US">
                <a:ea typeface="+mn-lt"/>
                <a:cs typeface="+mn-lt"/>
              </a:rPr>
              <a:t>khi 1 module đang control luồng hoạt động của 1 module khác thông qua các tham số đầu vào</a:t>
            </a:r>
          </a:p>
          <a:p>
            <a:r>
              <a:rPr lang="en-US">
                <a:cs typeface="Arial"/>
              </a:rPr>
              <a:t>-&gt; </a:t>
            </a:r>
            <a:r>
              <a:rPr lang="en-US">
                <a:ea typeface="+mn-lt"/>
                <a:cs typeface="+mn-lt"/>
              </a:rPr>
              <a:t>Dẫn đến 1 vài trường hợp không mong muốn khi các tham số truyền vào không được đúng</a:t>
            </a:r>
            <a:endParaRPr lang="en-US">
              <a:cs typeface="Arial"/>
            </a:endParaRPr>
          </a:p>
          <a:p>
            <a:br>
              <a:rPr lang="en-US"/>
            </a:br>
            <a:endParaRPr lang="en-US"/>
          </a:p>
        </p:txBody>
      </p:sp>
      <p:sp>
        <p:nvSpPr>
          <p:cNvPr id="7" name="TextBox 6">
            <a:extLst>
              <a:ext uri="{FF2B5EF4-FFF2-40B4-BE49-F238E27FC236}">
                <a16:creationId xmlns:a16="http://schemas.microsoft.com/office/drawing/2014/main" id="{53B19E0D-8A9F-448D-B258-2F5DAF13852B}"/>
              </a:ext>
            </a:extLst>
          </p:cNvPr>
          <p:cNvSpPr txBox="1"/>
          <p:nvPr/>
        </p:nvSpPr>
        <p:spPr>
          <a:xfrm>
            <a:off x="717331" y="2307020"/>
            <a:ext cx="1123030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+Ex: trong package subsystem.interbank class InterbankPayLoadConverter trong method extractPaymentTransaction</a:t>
            </a:r>
          </a:p>
        </p:txBody>
      </p:sp>
      <p:sp>
        <p:nvSpPr>
          <p:cNvPr id="8" name="TextBox 7">
            <a:extLst>
              <a:ext uri="{FF2B5EF4-FFF2-40B4-BE49-F238E27FC236}">
                <a16:creationId xmlns:a16="http://schemas.microsoft.com/office/drawing/2014/main" id="{B82D982C-9742-483C-86A0-DC429E2D52FB}"/>
              </a:ext>
            </a:extLst>
          </p:cNvPr>
          <p:cNvSpPr txBox="1"/>
          <p:nvPr/>
        </p:nvSpPr>
        <p:spPr>
          <a:xfrm>
            <a:off x="4514193" y="2779986"/>
            <a:ext cx="5173717"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1200">
                <a:solidFill>
                  <a:srgbClr val="CC7832"/>
                </a:solidFill>
              </a:rPr>
              <a:t>switch </a:t>
            </a:r>
            <a:r>
              <a:rPr lang="en-US" sz="1200"/>
              <a:t>(trans.getErrorCode()) {</a:t>
            </a:r>
            <a:br>
              <a:rPr lang="en-US" sz="1200"/>
            </a:br>
            <a:r>
              <a:rPr lang="en-US" sz="1200">
                <a:solidFill>
                  <a:srgbClr val="CC7832"/>
                </a:solidFill>
              </a:rPr>
              <a:t>  case </a:t>
            </a:r>
            <a:r>
              <a:rPr lang="en-US" sz="1200">
                <a:solidFill>
                  <a:srgbClr val="6A8759"/>
                </a:solidFill>
              </a:rPr>
              <a:t>"00"</a:t>
            </a:r>
            <a:r>
              <a:rPr lang="en-US" sz="1200"/>
              <a:t>:</a:t>
            </a:r>
            <a:br>
              <a:rPr lang="en-US" sz="1200"/>
            </a:br>
            <a:r>
              <a:rPr lang="en-US" sz="1200">
                <a:solidFill>
                  <a:srgbClr val="CC7832"/>
                </a:solidFill>
              </a:rPr>
              <a:t>  break;</a:t>
            </a:r>
            <a:br>
              <a:rPr lang="en-US" sz="1200"/>
            </a:br>
            <a:r>
              <a:rPr lang="en-US" sz="1200">
                <a:solidFill>
                  <a:srgbClr val="CC7832"/>
                </a:solidFill>
              </a:rPr>
              <a:t>  case </a:t>
            </a:r>
            <a:r>
              <a:rPr lang="en-US" sz="1200">
                <a:solidFill>
                  <a:srgbClr val="6A8759"/>
                </a:solidFill>
              </a:rPr>
              <a:t>"01"</a:t>
            </a:r>
            <a:r>
              <a:rPr lang="en-US" sz="1200"/>
              <a:t>:</a:t>
            </a:r>
            <a:br>
              <a:rPr lang="en-US" sz="1200"/>
            </a:br>
            <a:r>
              <a:rPr lang="en-US" sz="1200">
                <a:solidFill>
                  <a:srgbClr val="CC7832"/>
                </a:solidFill>
              </a:rPr>
              <a:t>  throw new </a:t>
            </a:r>
            <a:r>
              <a:rPr lang="en-US" sz="1200"/>
              <a:t>InvalidCardException()</a:t>
            </a:r>
            <a:r>
              <a:rPr lang="en-US" sz="1200">
                <a:solidFill>
                  <a:srgbClr val="CC7832"/>
                </a:solidFill>
              </a:rPr>
              <a:t>;</a:t>
            </a:r>
            <a:br>
              <a:rPr lang="en-US" sz="1200"/>
            </a:br>
            <a:r>
              <a:rPr lang="en-US" sz="1200">
                <a:solidFill>
                  <a:srgbClr val="CC7832"/>
                </a:solidFill>
              </a:rPr>
              <a:t>  case </a:t>
            </a:r>
            <a:r>
              <a:rPr lang="en-US" sz="1200">
                <a:solidFill>
                  <a:srgbClr val="6A8759"/>
                </a:solidFill>
              </a:rPr>
              <a:t>"02"</a:t>
            </a:r>
            <a:r>
              <a:rPr lang="en-US" sz="1200"/>
              <a:t>:</a:t>
            </a:r>
            <a:br>
              <a:rPr lang="en-US" sz="1200"/>
            </a:br>
            <a:r>
              <a:rPr lang="en-US" sz="1200">
                <a:solidFill>
                  <a:srgbClr val="CC7832"/>
                </a:solidFill>
              </a:rPr>
              <a:t>  throw new </a:t>
            </a:r>
            <a:r>
              <a:rPr lang="en-US" sz="1200"/>
              <a:t>NotEnoughBalanceException()</a:t>
            </a:r>
            <a:r>
              <a:rPr lang="en-US" sz="1200">
                <a:solidFill>
                  <a:srgbClr val="CC7832"/>
                </a:solidFill>
              </a:rPr>
              <a:t>;</a:t>
            </a:r>
            <a:br>
              <a:rPr lang="en-US" sz="1200"/>
            </a:br>
            <a:r>
              <a:rPr lang="en-US" sz="1200">
                <a:solidFill>
                  <a:srgbClr val="CC7832"/>
                </a:solidFill>
              </a:rPr>
              <a:t>  case </a:t>
            </a:r>
            <a:r>
              <a:rPr lang="en-US" sz="1200">
                <a:solidFill>
                  <a:srgbClr val="6A8759"/>
                </a:solidFill>
              </a:rPr>
              <a:t>"03"</a:t>
            </a:r>
            <a:r>
              <a:rPr lang="en-US" sz="1200"/>
              <a:t>:</a:t>
            </a:r>
            <a:br>
              <a:rPr lang="en-US" sz="1200"/>
            </a:br>
            <a:r>
              <a:rPr lang="en-US" sz="1200">
                <a:solidFill>
                  <a:srgbClr val="CC7832"/>
                </a:solidFill>
              </a:rPr>
              <a:t>  throw new </a:t>
            </a:r>
            <a:r>
              <a:rPr lang="en-US" sz="1200"/>
              <a:t>InternalServerErrorException()</a:t>
            </a:r>
            <a:r>
              <a:rPr lang="en-US" sz="1200">
                <a:solidFill>
                  <a:srgbClr val="CC7832"/>
                </a:solidFill>
              </a:rPr>
              <a:t>;</a:t>
            </a:r>
            <a:br>
              <a:rPr lang="en-US" sz="1200"/>
            </a:br>
            <a:r>
              <a:rPr lang="en-US" sz="1200">
                <a:solidFill>
                  <a:srgbClr val="CC7832"/>
                </a:solidFill>
              </a:rPr>
              <a:t>  case </a:t>
            </a:r>
            <a:r>
              <a:rPr lang="en-US" sz="1200">
                <a:solidFill>
                  <a:srgbClr val="6A8759"/>
                </a:solidFill>
              </a:rPr>
              <a:t>"04"</a:t>
            </a:r>
            <a:r>
              <a:rPr lang="en-US" sz="1200"/>
              <a:t>:</a:t>
            </a:r>
            <a:br>
              <a:rPr lang="en-US" sz="1200"/>
            </a:br>
            <a:r>
              <a:rPr lang="en-US" sz="1200">
                <a:solidFill>
                  <a:srgbClr val="CC7832"/>
                </a:solidFill>
              </a:rPr>
              <a:t>  throw new </a:t>
            </a:r>
            <a:r>
              <a:rPr lang="en-US" sz="1200"/>
              <a:t>SuspiciousTransactionException()</a:t>
            </a:r>
            <a:r>
              <a:rPr lang="en-US" sz="1200">
                <a:solidFill>
                  <a:srgbClr val="CC7832"/>
                </a:solidFill>
              </a:rPr>
              <a:t>; </a:t>
            </a:r>
            <a:br>
              <a:rPr lang="en-US" sz="1200"/>
            </a:br>
            <a:r>
              <a:rPr lang="en-US" sz="1200">
                <a:solidFill>
                  <a:srgbClr val="CC7832"/>
                </a:solidFill>
              </a:rPr>
              <a:t>  case </a:t>
            </a:r>
            <a:r>
              <a:rPr lang="en-US" sz="1200">
                <a:solidFill>
                  <a:srgbClr val="6A8759"/>
                </a:solidFill>
              </a:rPr>
              <a:t>"05"</a:t>
            </a:r>
            <a:r>
              <a:rPr lang="en-US" sz="1200"/>
              <a:t>:</a:t>
            </a:r>
            <a:br>
              <a:rPr lang="en-US" sz="1200"/>
            </a:br>
            <a:r>
              <a:rPr lang="en-US" sz="1200">
                <a:solidFill>
                  <a:srgbClr val="CC7832"/>
                </a:solidFill>
              </a:rPr>
              <a:t>  throw new </a:t>
            </a:r>
            <a:r>
              <a:rPr lang="en-US" sz="1200"/>
              <a:t>NotEnoughTransactionInfoException()</a:t>
            </a:r>
            <a:r>
              <a:rPr lang="en-US" sz="1200">
                <a:solidFill>
                  <a:srgbClr val="CC7832"/>
                </a:solidFill>
              </a:rPr>
              <a:t>;</a:t>
            </a:r>
            <a:br>
              <a:rPr lang="en-US" sz="1200"/>
            </a:br>
            <a:r>
              <a:rPr lang="en-US" sz="1200">
                <a:solidFill>
                  <a:srgbClr val="CC7832"/>
                </a:solidFill>
              </a:rPr>
              <a:t>  case </a:t>
            </a:r>
            <a:r>
              <a:rPr lang="en-US" sz="1200">
                <a:solidFill>
                  <a:srgbClr val="6A8759"/>
                </a:solidFill>
              </a:rPr>
              <a:t>"06"</a:t>
            </a:r>
            <a:r>
              <a:rPr lang="en-US" sz="1200"/>
              <a:t>:</a:t>
            </a:r>
            <a:br>
              <a:rPr lang="en-US" sz="1200"/>
            </a:br>
            <a:r>
              <a:rPr lang="en-US" sz="1200">
                <a:solidFill>
                  <a:srgbClr val="CC7832"/>
                </a:solidFill>
              </a:rPr>
              <a:t>  throw new </a:t>
            </a:r>
            <a:r>
              <a:rPr lang="en-US" sz="1200"/>
              <a:t>InvalidVersionException()</a:t>
            </a:r>
            <a:r>
              <a:rPr lang="en-US" sz="1200">
                <a:solidFill>
                  <a:srgbClr val="CC7832"/>
                </a:solidFill>
              </a:rPr>
              <a:t>;</a:t>
            </a:r>
            <a:br>
              <a:rPr lang="en-US" sz="1200"/>
            </a:br>
            <a:r>
              <a:rPr lang="en-US" sz="1200">
                <a:solidFill>
                  <a:srgbClr val="CC7832"/>
                </a:solidFill>
              </a:rPr>
              <a:t>  case </a:t>
            </a:r>
            <a:r>
              <a:rPr lang="en-US" sz="1200">
                <a:solidFill>
                  <a:srgbClr val="6A8759"/>
                </a:solidFill>
              </a:rPr>
              <a:t>"07"</a:t>
            </a:r>
            <a:r>
              <a:rPr lang="en-US" sz="1200"/>
              <a:t>:</a:t>
            </a:r>
            <a:br>
              <a:rPr lang="en-US" sz="1200"/>
            </a:br>
            <a:r>
              <a:rPr lang="en-US" sz="1200">
                <a:solidFill>
                  <a:srgbClr val="CC7832"/>
                </a:solidFill>
              </a:rPr>
              <a:t>  throw new </a:t>
            </a:r>
            <a:r>
              <a:rPr lang="en-US" sz="1200"/>
              <a:t>InvalidTransactionAmountException()</a:t>
            </a:r>
            <a:r>
              <a:rPr lang="en-US" sz="1200">
                <a:solidFill>
                  <a:srgbClr val="CC7832"/>
                </a:solidFill>
              </a:rPr>
              <a:t>;</a:t>
            </a:r>
            <a:br>
              <a:rPr lang="en-US" sz="1200"/>
            </a:br>
            <a:r>
              <a:rPr lang="en-US" sz="1200">
                <a:solidFill>
                  <a:srgbClr val="CC7832"/>
                </a:solidFill>
              </a:rPr>
              <a:t>  default</a:t>
            </a:r>
            <a:r>
              <a:rPr lang="en-US" sz="1200"/>
              <a:t>:</a:t>
            </a:r>
            <a:br>
              <a:rPr lang="en-US" sz="1200"/>
            </a:br>
            <a:r>
              <a:rPr lang="en-US" sz="1200">
                <a:solidFill>
                  <a:srgbClr val="CC7832"/>
                </a:solidFill>
              </a:rPr>
              <a:t>  throw new </a:t>
            </a:r>
            <a:r>
              <a:rPr lang="en-US" sz="1200"/>
              <a:t>UnrecognizedException()</a:t>
            </a:r>
            <a:r>
              <a:rPr lang="en-US" sz="1200">
                <a:solidFill>
                  <a:srgbClr val="CC7832"/>
                </a:solidFill>
              </a:rPr>
              <a:t>;</a:t>
            </a:r>
            <a:br>
              <a:rPr lang="en-US" sz="1200"/>
            </a:br>
            <a:r>
              <a:rPr lang="en-US" sz="1200"/>
              <a:t>}</a:t>
            </a:r>
            <a:endParaRPr lang="en-US">
              <a:cs typeface="Arial"/>
            </a:endParaRPr>
          </a:p>
        </p:txBody>
      </p:sp>
    </p:spTree>
    <p:extLst>
      <p:ext uri="{BB962C8B-B14F-4D97-AF65-F5344CB8AC3E}">
        <p14:creationId xmlns:p14="http://schemas.microsoft.com/office/powerpoint/2010/main" val="2107399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30;p29">
            <a:extLst>
              <a:ext uri="{FF2B5EF4-FFF2-40B4-BE49-F238E27FC236}">
                <a16:creationId xmlns:a16="http://schemas.microsoft.com/office/drawing/2014/main" id="{00DB9296-F888-42F9-B5B0-C36D0031DEF2}"/>
              </a:ext>
            </a:extLst>
          </p:cNvPr>
          <p:cNvSpPr txBox="1"/>
          <p:nvPr/>
        </p:nvSpPr>
        <p:spPr>
          <a:xfrm>
            <a:off x="626400" y="-245160"/>
            <a:ext cx="10701600" cy="1325200"/>
          </a:xfrm>
          <a:prstGeom prst="rect">
            <a:avLst/>
          </a:prstGeom>
          <a:noFill/>
          <a:ln>
            <a:noFill/>
          </a:ln>
        </p:spPr>
        <p:txBody>
          <a:bodyPr spcFirstLastPara="1" wrap="square" lIns="121900" tIns="60933" rIns="121900" bIns="60933" anchor="ctr" anchorCtr="0">
            <a:noAutofit/>
          </a:bodyPr>
          <a:lstStyle/>
          <a:p>
            <a:pPr>
              <a:lnSpc>
                <a:spcPct val="90000"/>
              </a:lnSpc>
            </a:pPr>
            <a:r>
              <a:rPr lang="vi" sz="4800" b="1">
                <a:solidFill>
                  <a:srgbClr val="FFFFFF"/>
                </a:solidFill>
                <a:latin typeface="Calibri"/>
                <a:ea typeface="Calibri"/>
                <a:cs typeface="Calibri"/>
              </a:rPr>
              <a:t>2.1 Coupling</a:t>
            </a:r>
          </a:p>
        </p:txBody>
      </p:sp>
      <p:sp>
        <p:nvSpPr>
          <p:cNvPr id="6" name="TextBox 5">
            <a:extLst>
              <a:ext uri="{FF2B5EF4-FFF2-40B4-BE49-F238E27FC236}">
                <a16:creationId xmlns:a16="http://schemas.microsoft.com/office/drawing/2014/main" id="{23FBDEBD-FD1E-457A-AEBF-D9D8EFC4AB3F}"/>
              </a:ext>
            </a:extLst>
          </p:cNvPr>
          <p:cNvSpPr txBox="1"/>
          <p:nvPr/>
        </p:nvSpPr>
        <p:spPr>
          <a:xfrm>
            <a:off x="625366" y="1282262"/>
            <a:ext cx="1126971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+Stamp Coupling: </a:t>
            </a:r>
            <a:r>
              <a:rPr lang="en-US">
                <a:ea typeface="+mn-lt"/>
                <a:cs typeface="+mn-lt"/>
              </a:rPr>
              <a:t>xảy ra khi các module chỉ sử dụng các thành phần cấu trúc dữ liệu được chia sẻ với nhau</a:t>
            </a:r>
            <a:r>
              <a:rPr lang="en-US"/>
              <a:t> </a:t>
            </a:r>
          </a:p>
          <a:p>
            <a:r>
              <a:rPr lang="en-US">
                <a:cs typeface="Arial"/>
              </a:rPr>
              <a:t>-&gt; </a:t>
            </a:r>
            <a:r>
              <a:rPr lang="en-US">
                <a:ea typeface="+mn-lt"/>
                <a:cs typeface="+mn-lt"/>
              </a:rPr>
              <a:t> Khi thay đổi 1 thuộc tính của 1 module có thể sẽ ảnh hưởng đến các module khác đang phụ thuộc vào nó</a:t>
            </a:r>
            <a:endParaRPr lang="en-US">
              <a:cs typeface="Arial"/>
            </a:endParaRPr>
          </a:p>
        </p:txBody>
      </p:sp>
      <p:sp>
        <p:nvSpPr>
          <p:cNvPr id="7" name="TextBox 6">
            <a:extLst>
              <a:ext uri="{FF2B5EF4-FFF2-40B4-BE49-F238E27FC236}">
                <a16:creationId xmlns:a16="http://schemas.microsoft.com/office/drawing/2014/main" id="{2FD05D51-6200-4279-ABE0-514838FF6B88}"/>
              </a:ext>
            </a:extLst>
          </p:cNvPr>
          <p:cNvSpPr txBox="1"/>
          <p:nvPr/>
        </p:nvSpPr>
        <p:spPr>
          <a:xfrm>
            <a:off x="623723" y="2252827"/>
            <a:ext cx="74071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+EX: trong package entity.order  class Order constructor Order: </a:t>
            </a:r>
            <a:endParaRPr lang="en-US">
              <a:cs typeface="Arial"/>
            </a:endParaRPr>
          </a:p>
        </p:txBody>
      </p:sp>
      <p:sp>
        <p:nvSpPr>
          <p:cNvPr id="8" name="TextBox 7">
            <a:extLst>
              <a:ext uri="{FF2B5EF4-FFF2-40B4-BE49-F238E27FC236}">
                <a16:creationId xmlns:a16="http://schemas.microsoft.com/office/drawing/2014/main" id="{D28A349E-8701-4ABC-B2A7-B10481C1A2FC}"/>
              </a:ext>
            </a:extLst>
          </p:cNvPr>
          <p:cNvSpPr txBox="1"/>
          <p:nvPr/>
        </p:nvSpPr>
        <p:spPr>
          <a:xfrm>
            <a:off x="1453054" y="2832538"/>
            <a:ext cx="7354613"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CC7832"/>
                </a:solidFill>
              </a:rPr>
              <a:t>public </a:t>
            </a:r>
            <a:r>
              <a:rPr lang="en-US">
                <a:solidFill>
                  <a:srgbClr val="FFC66D"/>
                </a:solidFill>
              </a:rPr>
              <a:t>Order</a:t>
            </a:r>
            <a:r>
              <a:rPr lang="en-US"/>
              <a:t>(Cart cart) {</a:t>
            </a:r>
            <a:br>
              <a:rPr lang="en-US"/>
            </a:br>
            <a:r>
              <a:rPr lang="en-US"/>
              <a:t>List&lt;OrderItem&gt; orderItems = </a:t>
            </a:r>
            <a:r>
              <a:rPr lang="en-US">
                <a:solidFill>
                  <a:srgbClr val="CC7832"/>
                </a:solidFill>
              </a:rPr>
              <a:t>new </a:t>
            </a:r>
            <a:r>
              <a:rPr lang="en-US"/>
              <a:t>ArrayList&lt;&gt;()</a:t>
            </a:r>
            <a:r>
              <a:rPr lang="en-US">
                <a:solidFill>
                  <a:srgbClr val="CC7832"/>
                </a:solidFill>
              </a:rPr>
              <a:t>;</a:t>
            </a:r>
            <a:br>
              <a:rPr lang="en-US">
                <a:solidFill>
                  <a:srgbClr val="CC7832"/>
                </a:solidFill>
              </a:rPr>
            </a:br>
            <a:r>
              <a:rPr lang="en-US">
                <a:solidFill>
                  <a:srgbClr val="CC7832"/>
                </a:solidFill>
              </a:rPr>
              <a:t>for </a:t>
            </a:r>
            <a:r>
              <a:rPr lang="en-US"/>
              <a:t>(Object object : SessionInformation.</a:t>
            </a:r>
            <a:r>
              <a:rPr lang="en-US" i="1">
                <a:solidFill>
                  <a:srgbClr val="9876AA"/>
                </a:solidFill>
              </a:rPr>
              <a:t>cart</a:t>
            </a:r>
            <a:r>
              <a:rPr lang="en-US"/>
              <a:t>.getListMedia()) {</a:t>
            </a:r>
            <a:br>
              <a:rPr lang="en-US"/>
            </a:br>
            <a:r>
              <a:rPr lang="en-US"/>
              <a:t>CartItem cartItem = (CartItem) object</a:t>
            </a:r>
            <a:r>
              <a:rPr lang="en-US">
                <a:solidFill>
                  <a:srgbClr val="CC7832"/>
                </a:solidFill>
              </a:rPr>
              <a:t>;</a:t>
            </a:r>
            <a:br>
              <a:rPr lang="en-US">
                <a:solidFill>
                  <a:srgbClr val="CC7832"/>
                </a:solidFill>
              </a:rPr>
            </a:br>
            <a:r>
              <a:rPr lang="en-US"/>
              <a:t>OrderItem orderItem = </a:t>
            </a:r>
            <a:r>
              <a:rPr lang="en-US">
                <a:solidFill>
                  <a:srgbClr val="CC7832"/>
                </a:solidFill>
              </a:rPr>
              <a:t>new </a:t>
            </a:r>
            <a:r>
              <a:rPr lang="en-US"/>
              <a:t>OrderItem(cartItem.getMedia()</a:t>
            </a:r>
            <a:r>
              <a:rPr lang="en-US">
                <a:solidFill>
                  <a:srgbClr val="CC7832"/>
                </a:solidFill>
              </a:rPr>
              <a:t>,</a:t>
            </a:r>
            <a:br>
              <a:rPr lang="en-US">
                <a:solidFill>
                  <a:srgbClr val="CC7832"/>
                </a:solidFill>
              </a:rPr>
            </a:br>
            <a:r>
              <a:rPr lang="en-US"/>
              <a:t>cartItem.getQuantity()</a:t>
            </a:r>
            <a:r>
              <a:rPr lang="en-US">
                <a:solidFill>
                  <a:srgbClr val="CC7832"/>
                </a:solidFill>
              </a:rPr>
              <a:t>,</a:t>
            </a:r>
            <a:br>
              <a:rPr lang="en-US">
                <a:solidFill>
                  <a:srgbClr val="CC7832"/>
                </a:solidFill>
              </a:rPr>
            </a:br>
            <a:r>
              <a:rPr lang="en-US"/>
              <a:t>cartItem.getPrice())</a:t>
            </a:r>
            <a:r>
              <a:rPr lang="en-US">
                <a:solidFill>
                  <a:srgbClr val="CC7832"/>
                </a:solidFill>
              </a:rPr>
              <a:t>;</a:t>
            </a:r>
            <a:br>
              <a:rPr lang="en-US">
                <a:solidFill>
                  <a:srgbClr val="CC7832"/>
                </a:solidFill>
              </a:rPr>
            </a:br>
            <a:r>
              <a:rPr lang="en-US"/>
              <a:t>orderItems.add(orderItem)</a:t>
            </a:r>
            <a:r>
              <a:rPr lang="en-US">
                <a:solidFill>
                  <a:srgbClr val="CC7832"/>
                </a:solidFill>
              </a:rPr>
              <a:t>;</a:t>
            </a:r>
            <a:br>
              <a:rPr lang="en-US">
                <a:solidFill>
                  <a:srgbClr val="CC7832"/>
                </a:solidFill>
              </a:rPr>
            </a:br>
            <a:r>
              <a:rPr lang="en-US"/>
              <a:t>}</a:t>
            </a:r>
            <a:br>
              <a:rPr lang="en-US"/>
            </a:br>
            <a:r>
              <a:rPr lang="en-US">
                <a:solidFill>
                  <a:srgbClr val="CC7832"/>
                </a:solidFill>
              </a:rPr>
              <a:t>this</a:t>
            </a:r>
            <a:r>
              <a:rPr lang="en-US"/>
              <a:t>.</a:t>
            </a:r>
            <a:r>
              <a:rPr lang="en-US">
                <a:solidFill>
                  <a:srgbClr val="9876AA"/>
                </a:solidFill>
              </a:rPr>
              <a:t>orderMediaList </a:t>
            </a:r>
            <a:r>
              <a:rPr lang="en-US"/>
              <a:t>= Collections.</a:t>
            </a:r>
            <a:r>
              <a:rPr lang="en-US" i="1"/>
              <a:t>unmodifiableList</a:t>
            </a:r>
            <a:r>
              <a:rPr lang="en-US"/>
              <a:t>(orderItems)</a:t>
            </a:r>
            <a:r>
              <a:rPr lang="en-US">
                <a:solidFill>
                  <a:srgbClr val="CC7832"/>
                </a:solidFill>
              </a:rPr>
              <a:t>;</a:t>
            </a:r>
            <a:br>
              <a:rPr lang="en-US">
                <a:solidFill>
                  <a:srgbClr val="CC7832"/>
                </a:solidFill>
              </a:rPr>
            </a:br>
            <a:r>
              <a:rPr lang="en-US">
                <a:solidFill>
                  <a:srgbClr val="CC7832"/>
                </a:solidFill>
              </a:rPr>
              <a:t>this</a:t>
            </a:r>
            <a:r>
              <a:rPr lang="en-US"/>
              <a:t>.</a:t>
            </a:r>
            <a:r>
              <a:rPr lang="en-US">
                <a:solidFill>
                  <a:srgbClr val="9876AA"/>
                </a:solidFill>
              </a:rPr>
              <a:t>subtotal </a:t>
            </a:r>
            <a:r>
              <a:rPr lang="en-US"/>
              <a:t>= cart.calSubtotal()</a:t>
            </a:r>
            <a:r>
              <a:rPr lang="en-US">
                <a:solidFill>
                  <a:srgbClr val="CC7832"/>
                </a:solidFill>
              </a:rPr>
              <a:t>;</a:t>
            </a:r>
            <a:br>
              <a:rPr lang="en-US">
                <a:solidFill>
                  <a:srgbClr val="CC7832"/>
                </a:solidFill>
              </a:rPr>
            </a:br>
            <a:r>
              <a:rPr lang="en-US">
                <a:solidFill>
                  <a:srgbClr val="CC7832"/>
                </a:solidFill>
              </a:rPr>
              <a:t>this</a:t>
            </a:r>
            <a:r>
              <a:rPr lang="en-US"/>
              <a:t>.</a:t>
            </a:r>
            <a:r>
              <a:rPr lang="en-US">
                <a:solidFill>
                  <a:srgbClr val="9876AA"/>
                </a:solidFill>
              </a:rPr>
              <a:t>tax </a:t>
            </a:r>
            <a:r>
              <a:rPr lang="en-US"/>
              <a:t>= (</a:t>
            </a:r>
            <a:r>
              <a:rPr lang="en-US">
                <a:solidFill>
                  <a:srgbClr val="CC7832"/>
                </a:solidFill>
              </a:rPr>
              <a:t>int</a:t>
            </a:r>
            <a:r>
              <a:rPr lang="en-US"/>
              <a:t>) (ViewsConfig.</a:t>
            </a:r>
            <a:r>
              <a:rPr lang="en-US" i="1">
                <a:solidFill>
                  <a:srgbClr val="9876AA"/>
                </a:solidFill>
              </a:rPr>
              <a:t>PERCENT_VAT</a:t>
            </a:r>
            <a:r>
              <a:rPr lang="en-US"/>
              <a:t>/</a:t>
            </a:r>
            <a:r>
              <a:rPr lang="en-US">
                <a:solidFill>
                  <a:srgbClr val="6897BB"/>
                </a:solidFill>
              </a:rPr>
              <a:t>100</a:t>
            </a:r>
            <a:r>
              <a:rPr lang="en-US"/>
              <a:t>) * </a:t>
            </a:r>
            <a:r>
              <a:rPr lang="en-US">
                <a:solidFill>
                  <a:srgbClr val="9876AA"/>
                </a:solidFill>
              </a:rPr>
              <a:t>subtotal</a:t>
            </a:r>
            <a:r>
              <a:rPr lang="en-US">
                <a:solidFill>
                  <a:srgbClr val="CC7832"/>
                </a:solidFill>
              </a:rPr>
              <a:t>;</a:t>
            </a:r>
            <a:br>
              <a:rPr lang="en-US">
                <a:solidFill>
                  <a:srgbClr val="CC7832"/>
                </a:solidFill>
              </a:rPr>
            </a:br>
            <a:r>
              <a:rPr lang="en-US"/>
              <a:t>}</a:t>
            </a:r>
          </a:p>
        </p:txBody>
      </p:sp>
    </p:spTree>
    <p:extLst>
      <p:ext uri="{BB962C8B-B14F-4D97-AF65-F5344CB8AC3E}">
        <p14:creationId xmlns:p14="http://schemas.microsoft.com/office/powerpoint/2010/main" val="246580017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3057</Words>
  <Application>Microsoft Office PowerPoint</Application>
  <PresentationFormat>Widescreen</PresentationFormat>
  <Paragraphs>264</Paragraphs>
  <Slides>41</Slides>
  <Notes>37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41</vt:i4>
      </vt:variant>
    </vt:vector>
  </HeadingPairs>
  <TitlesOfParts>
    <vt:vector size="48" baseType="lpstr">
      <vt:lpstr>Arial</vt:lpstr>
      <vt:lpstr>Calibri</vt:lpstr>
      <vt:lpstr>Quattrocento Sans</vt:lpstr>
      <vt:lpstr>Times New Roman</vt:lpstr>
      <vt:lpstr>Wingdings</vt:lpstr>
      <vt:lpstr>Office Theme</vt:lpstr>
      <vt:lpstr>Simple Light</vt:lpstr>
      <vt:lpstr>Báo cáo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
  <cp:lastModifiedBy> </cp:lastModifiedBy>
  <cp:revision>14</cp:revision>
  <dcterms:created xsi:type="dcterms:W3CDTF">2021-06-08T06:20:30Z</dcterms:created>
  <dcterms:modified xsi:type="dcterms:W3CDTF">2021-06-08T14:17:34Z</dcterms:modified>
</cp:coreProperties>
</file>