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8F815-9A74-4D04-94C7-775062E682B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B9FDF-4F15-4CA0-8B4E-27105F2D8346}">
      <dgm:prSet phldrT="[Text]"/>
      <dgm:spPr/>
      <dgm:t>
        <a:bodyPr/>
        <a:lstStyle/>
        <a:p>
          <a:r>
            <a:rPr lang="en-US" dirty="0"/>
            <a:t>78 columns</a:t>
          </a:r>
        </a:p>
        <a:p>
          <a:r>
            <a:rPr lang="en-US" dirty="0"/>
            <a:t>3734 rows</a:t>
          </a:r>
        </a:p>
      </dgm:t>
    </dgm:pt>
    <dgm:pt modelId="{1D1588EF-DBF4-4A54-A89B-D790EFD12932}" type="parTrans" cxnId="{BA34C43E-AB8D-4DBD-A67D-8B59D276EB87}">
      <dgm:prSet/>
      <dgm:spPr/>
      <dgm:t>
        <a:bodyPr/>
        <a:lstStyle/>
        <a:p>
          <a:endParaRPr lang="en-US"/>
        </a:p>
      </dgm:t>
    </dgm:pt>
    <dgm:pt modelId="{5D1F0418-516D-4B6C-AD0D-C5F3DCED0239}" type="sibTrans" cxnId="{BA34C43E-AB8D-4DBD-A67D-8B59D276EB87}">
      <dgm:prSet/>
      <dgm:spPr/>
      <dgm:t>
        <a:bodyPr/>
        <a:lstStyle/>
        <a:p>
          <a:endParaRPr lang="en-US"/>
        </a:p>
      </dgm:t>
    </dgm:pt>
    <dgm:pt modelId="{4FB1E23D-73AD-434C-9940-57CD23AB9A39}">
      <dgm:prSet phldrT="[Text]"/>
      <dgm:spPr/>
      <dgm:t>
        <a:bodyPr/>
        <a:lstStyle/>
        <a:p>
          <a:r>
            <a:rPr lang="en-US" dirty="0"/>
            <a:t>Drop columns not enhancing analysis (i.e. host name)</a:t>
          </a:r>
        </a:p>
      </dgm:t>
    </dgm:pt>
    <dgm:pt modelId="{45BB6E16-B77B-4E08-BD10-1CE41F925F6B}" type="parTrans" cxnId="{1EF0944A-BC7C-481D-B055-151D336D34F9}">
      <dgm:prSet/>
      <dgm:spPr/>
      <dgm:t>
        <a:bodyPr/>
        <a:lstStyle/>
        <a:p>
          <a:endParaRPr lang="en-US"/>
        </a:p>
      </dgm:t>
    </dgm:pt>
    <dgm:pt modelId="{3DCBA562-27AA-402D-B8C1-0F1622ECB9D8}" type="sibTrans" cxnId="{1EF0944A-BC7C-481D-B055-151D336D34F9}">
      <dgm:prSet/>
      <dgm:spPr/>
      <dgm:t>
        <a:bodyPr/>
        <a:lstStyle/>
        <a:p>
          <a:endParaRPr lang="en-US"/>
        </a:p>
      </dgm:t>
    </dgm:pt>
    <dgm:pt modelId="{365CFB64-667D-4CD7-AA73-86EBABEB936C}">
      <dgm:prSet phldrT="[Text]"/>
      <dgm:spPr/>
      <dgm:t>
        <a:bodyPr/>
        <a:lstStyle/>
        <a:p>
          <a:r>
            <a:rPr lang="en-US" dirty="0"/>
            <a:t>Filter to only include entire home rentals (vs. room rentals)</a:t>
          </a:r>
        </a:p>
      </dgm:t>
    </dgm:pt>
    <dgm:pt modelId="{D9DE6638-8CD1-439D-8F47-C959065B1CE6}" type="parTrans" cxnId="{CF8BB220-9E74-4258-91E5-CDAA5BA84B25}">
      <dgm:prSet/>
      <dgm:spPr/>
      <dgm:t>
        <a:bodyPr/>
        <a:lstStyle/>
        <a:p>
          <a:endParaRPr lang="en-US"/>
        </a:p>
      </dgm:t>
    </dgm:pt>
    <dgm:pt modelId="{B2D04E4A-64D4-40CD-A781-70C933B3B539}" type="sibTrans" cxnId="{CF8BB220-9E74-4258-91E5-CDAA5BA84B25}">
      <dgm:prSet/>
      <dgm:spPr/>
      <dgm:t>
        <a:bodyPr/>
        <a:lstStyle/>
        <a:p>
          <a:endParaRPr lang="en-US"/>
        </a:p>
      </dgm:t>
    </dgm:pt>
    <dgm:pt modelId="{DBF7E22B-44D2-49F6-9310-24B1BDC2901F}">
      <dgm:prSet phldrT="[Text]"/>
      <dgm:spPr/>
      <dgm:t>
        <a:bodyPr/>
        <a:lstStyle/>
        <a:p>
          <a:r>
            <a:rPr lang="en-US" dirty="0"/>
            <a:t>Drop NAN values</a:t>
          </a:r>
        </a:p>
        <a:p>
          <a:r>
            <a:rPr lang="en-US" dirty="0"/>
            <a:t>Change Boolean values from t and f to 1 and 0</a:t>
          </a:r>
        </a:p>
      </dgm:t>
    </dgm:pt>
    <dgm:pt modelId="{6E6855D8-7FE1-4C9D-8551-1F6423C0A96C}" type="parTrans" cxnId="{92BFD47F-A530-46E2-89DD-CACC0148C75E}">
      <dgm:prSet/>
      <dgm:spPr/>
      <dgm:t>
        <a:bodyPr/>
        <a:lstStyle/>
        <a:p>
          <a:endParaRPr lang="en-US"/>
        </a:p>
      </dgm:t>
    </dgm:pt>
    <dgm:pt modelId="{40CF4B7C-5D76-4A39-AF9B-331A4E64CC4E}" type="sibTrans" cxnId="{92BFD47F-A530-46E2-89DD-CACC0148C75E}">
      <dgm:prSet/>
      <dgm:spPr/>
      <dgm:t>
        <a:bodyPr/>
        <a:lstStyle/>
        <a:p>
          <a:endParaRPr lang="en-US"/>
        </a:p>
      </dgm:t>
    </dgm:pt>
    <dgm:pt modelId="{AE1F2232-F3A9-43C9-9B9A-9D0C6027E988}">
      <dgm:prSet phldrT="[Text]"/>
      <dgm:spPr/>
      <dgm:t>
        <a:bodyPr/>
        <a:lstStyle/>
        <a:p>
          <a:r>
            <a:rPr lang="en-US" dirty="0"/>
            <a:t>Change # bath from string/object to int64</a:t>
          </a:r>
        </a:p>
      </dgm:t>
    </dgm:pt>
    <dgm:pt modelId="{D59579D0-13DD-44AB-9CCC-7C53078970C0}" type="parTrans" cxnId="{9917B152-238A-46A0-A761-8E8FBA7139AD}">
      <dgm:prSet/>
      <dgm:spPr/>
      <dgm:t>
        <a:bodyPr/>
        <a:lstStyle/>
        <a:p>
          <a:endParaRPr lang="en-US"/>
        </a:p>
      </dgm:t>
    </dgm:pt>
    <dgm:pt modelId="{318E44F9-1B17-440E-8467-1EA1521232C9}" type="sibTrans" cxnId="{9917B152-238A-46A0-A761-8E8FBA7139AD}">
      <dgm:prSet/>
      <dgm:spPr/>
      <dgm:t>
        <a:bodyPr/>
        <a:lstStyle/>
        <a:p>
          <a:endParaRPr lang="en-US"/>
        </a:p>
      </dgm:t>
    </dgm:pt>
    <dgm:pt modelId="{1A1EDC26-232F-4E2B-8176-F371C0AF7910}">
      <dgm:prSet phldrT="[Text]"/>
      <dgm:spPr/>
      <dgm:t>
        <a:bodyPr/>
        <a:lstStyle/>
        <a:p>
          <a:r>
            <a:rPr lang="en-US" dirty="0"/>
            <a:t>Drop NAN values</a:t>
          </a:r>
        </a:p>
      </dgm:t>
    </dgm:pt>
    <dgm:pt modelId="{C568C1E2-37B4-4D93-AAE5-D942D21841CE}" type="parTrans" cxnId="{E1245B02-E48A-49F6-90B6-FC78EBDC0FE7}">
      <dgm:prSet/>
      <dgm:spPr/>
      <dgm:t>
        <a:bodyPr/>
        <a:lstStyle/>
        <a:p>
          <a:endParaRPr lang="en-US"/>
        </a:p>
      </dgm:t>
    </dgm:pt>
    <dgm:pt modelId="{998C6C5E-B6D2-4482-AB51-2F569FAD594B}" type="sibTrans" cxnId="{E1245B02-E48A-49F6-90B6-FC78EBDC0FE7}">
      <dgm:prSet/>
      <dgm:spPr/>
      <dgm:t>
        <a:bodyPr/>
        <a:lstStyle/>
        <a:p>
          <a:endParaRPr lang="en-US"/>
        </a:p>
      </dgm:t>
    </dgm:pt>
    <dgm:pt modelId="{AABE35FE-CB65-4CCB-B1F2-CD289B749AD1}">
      <dgm:prSet phldrT="[Text]"/>
      <dgm:spPr/>
      <dgm:t>
        <a:bodyPr/>
        <a:lstStyle/>
        <a:p>
          <a:r>
            <a:rPr lang="en-US" dirty="0"/>
            <a:t>Convert review date to datetime</a:t>
          </a:r>
        </a:p>
      </dgm:t>
    </dgm:pt>
    <dgm:pt modelId="{7BC90D4F-8F8E-4505-896C-0F84989A3BEE}" type="parTrans" cxnId="{3009B7B4-A68C-4159-8EF7-E2E9610381A6}">
      <dgm:prSet/>
      <dgm:spPr/>
      <dgm:t>
        <a:bodyPr/>
        <a:lstStyle/>
        <a:p>
          <a:endParaRPr lang="en-US"/>
        </a:p>
      </dgm:t>
    </dgm:pt>
    <dgm:pt modelId="{DA1558FC-ACCD-4D8F-BBD6-B2EE961679F8}" type="sibTrans" cxnId="{3009B7B4-A68C-4159-8EF7-E2E9610381A6}">
      <dgm:prSet/>
      <dgm:spPr/>
      <dgm:t>
        <a:bodyPr/>
        <a:lstStyle/>
        <a:p>
          <a:endParaRPr lang="en-US"/>
        </a:p>
      </dgm:t>
    </dgm:pt>
    <dgm:pt modelId="{494E93E3-1BCB-4395-8496-33357F807646}">
      <dgm:prSet phldrT="[Text]"/>
      <dgm:spPr/>
      <dgm:t>
        <a:bodyPr/>
        <a:lstStyle/>
        <a:p>
          <a:r>
            <a:rPr lang="en-US" dirty="0"/>
            <a:t>Change price from string to number and acceptance rates from string to percentages</a:t>
          </a:r>
        </a:p>
      </dgm:t>
    </dgm:pt>
    <dgm:pt modelId="{1C913294-EEC6-477C-AA3F-354E1D454A57}" type="parTrans" cxnId="{46626893-7C91-49F9-9C1D-90C9F7EB9402}">
      <dgm:prSet/>
      <dgm:spPr/>
      <dgm:t>
        <a:bodyPr/>
        <a:lstStyle/>
        <a:p>
          <a:endParaRPr lang="en-US"/>
        </a:p>
      </dgm:t>
    </dgm:pt>
    <dgm:pt modelId="{D71D4CFD-396F-4447-ABAA-940C8C60EA07}" type="sibTrans" cxnId="{46626893-7C91-49F9-9C1D-90C9F7EB9402}">
      <dgm:prSet/>
      <dgm:spPr/>
      <dgm:t>
        <a:bodyPr/>
        <a:lstStyle/>
        <a:p>
          <a:endParaRPr lang="en-US"/>
        </a:p>
      </dgm:t>
    </dgm:pt>
    <dgm:pt modelId="{171EA4F9-437B-406C-AAB1-C1BD1E8A0241}">
      <dgm:prSet phldrT="[Text]"/>
      <dgm:spPr/>
      <dgm:t>
        <a:bodyPr/>
        <a:lstStyle/>
        <a:p>
          <a:r>
            <a:rPr lang="en-US" dirty="0"/>
            <a:t>26 columns</a:t>
          </a:r>
        </a:p>
        <a:p>
          <a:r>
            <a:rPr lang="en-US" dirty="0"/>
            <a:t>2101 rows</a:t>
          </a:r>
        </a:p>
      </dgm:t>
    </dgm:pt>
    <dgm:pt modelId="{CC1A0169-FF68-48CE-9737-2C16BB1824D8}" type="parTrans" cxnId="{5DA94904-ADAB-495D-8F17-9F66DD7D88C3}">
      <dgm:prSet/>
      <dgm:spPr/>
      <dgm:t>
        <a:bodyPr/>
        <a:lstStyle/>
        <a:p>
          <a:endParaRPr lang="en-US"/>
        </a:p>
      </dgm:t>
    </dgm:pt>
    <dgm:pt modelId="{9224803F-A8BC-404E-9E52-026570BB4461}" type="sibTrans" cxnId="{5DA94904-ADAB-495D-8F17-9F66DD7D88C3}">
      <dgm:prSet/>
      <dgm:spPr/>
      <dgm:t>
        <a:bodyPr/>
        <a:lstStyle/>
        <a:p>
          <a:endParaRPr lang="en-US"/>
        </a:p>
      </dgm:t>
    </dgm:pt>
    <dgm:pt modelId="{1D6F3D94-3243-4430-95EC-6CF2DC6A1BF2}" type="pres">
      <dgm:prSet presAssocID="{4C78F815-9A74-4D04-94C7-775062E682BD}" presName="Name0" presStyleCnt="0">
        <dgm:presLayoutVars>
          <dgm:dir/>
          <dgm:resizeHandles/>
        </dgm:presLayoutVars>
      </dgm:prSet>
      <dgm:spPr/>
    </dgm:pt>
    <dgm:pt modelId="{82821814-8D3A-4341-AFAB-A9B6F19C6F98}" type="pres">
      <dgm:prSet presAssocID="{5C0B9FDF-4F15-4CA0-8B4E-27105F2D8346}" presName="compNode" presStyleCnt="0"/>
      <dgm:spPr/>
    </dgm:pt>
    <dgm:pt modelId="{51AA2F56-BBE7-4B3E-9598-54E3A877ED35}" type="pres">
      <dgm:prSet presAssocID="{5C0B9FDF-4F15-4CA0-8B4E-27105F2D8346}" presName="dummyConnPt" presStyleCnt="0"/>
      <dgm:spPr/>
    </dgm:pt>
    <dgm:pt modelId="{6C578474-7E17-4DA4-B004-ECF69F9F1163}" type="pres">
      <dgm:prSet presAssocID="{5C0B9FDF-4F15-4CA0-8B4E-27105F2D8346}" presName="node" presStyleLbl="node1" presStyleIdx="0" presStyleCnt="9">
        <dgm:presLayoutVars>
          <dgm:bulletEnabled val="1"/>
        </dgm:presLayoutVars>
      </dgm:prSet>
      <dgm:spPr/>
    </dgm:pt>
    <dgm:pt modelId="{CDC11FC5-4AF5-4C5C-8BFE-65CD930A7A98}" type="pres">
      <dgm:prSet presAssocID="{5D1F0418-516D-4B6C-AD0D-C5F3DCED0239}" presName="sibTrans" presStyleLbl="bgSibTrans2D1" presStyleIdx="0" presStyleCnt="8"/>
      <dgm:spPr/>
    </dgm:pt>
    <dgm:pt modelId="{51DEEAAA-5C57-4A89-A547-120FCD333D57}" type="pres">
      <dgm:prSet presAssocID="{4FB1E23D-73AD-434C-9940-57CD23AB9A39}" presName="compNode" presStyleCnt="0"/>
      <dgm:spPr/>
    </dgm:pt>
    <dgm:pt modelId="{A96CFE4D-A5A8-455D-B064-5280979643CF}" type="pres">
      <dgm:prSet presAssocID="{4FB1E23D-73AD-434C-9940-57CD23AB9A39}" presName="dummyConnPt" presStyleCnt="0"/>
      <dgm:spPr/>
    </dgm:pt>
    <dgm:pt modelId="{1498FA53-CAE3-4FAF-9A42-31E143940252}" type="pres">
      <dgm:prSet presAssocID="{4FB1E23D-73AD-434C-9940-57CD23AB9A39}" presName="node" presStyleLbl="node1" presStyleIdx="1" presStyleCnt="9">
        <dgm:presLayoutVars>
          <dgm:bulletEnabled val="1"/>
        </dgm:presLayoutVars>
      </dgm:prSet>
      <dgm:spPr/>
    </dgm:pt>
    <dgm:pt modelId="{9EAC1A56-FCC2-4E4D-A8D5-691A399751DB}" type="pres">
      <dgm:prSet presAssocID="{3DCBA562-27AA-402D-B8C1-0F1622ECB9D8}" presName="sibTrans" presStyleLbl="bgSibTrans2D1" presStyleIdx="1" presStyleCnt="8"/>
      <dgm:spPr/>
    </dgm:pt>
    <dgm:pt modelId="{417DA3E0-0EB2-4176-B806-D9B4FF2A3D12}" type="pres">
      <dgm:prSet presAssocID="{365CFB64-667D-4CD7-AA73-86EBABEB936C}" presName="compNode" presStyleCnt="0"/>
      <dgm:spPr/>
    </dgm:pt>
    <dgm:pt modelId="{21453605-C129-4106-A948-7CF3E9A117AF}" type="pres">
      <dgm:prSet presAssocID="{365CFB64-667D-4CD7-AA73-86EBABEB936C}" presName="dummyConnPt" presStyleCnt="0"/>
      <dgm:spPr/>
    </dgm:pt>
    <dgm:pt modelId="{1DEF81F7-6C3E-437C-A458-6331F6FCBF30}" type="pres">
      <dgm:prSet presAssocID="{365CFB64-667D-4CD7-AA73-86EBABEB936C}" presName="node" presStyleLbl="node1" presStyleIdx="2" presStyleCnt="9">
        <dgm:presLayoutVars>
          <dgm:bulletEnabled val="1"/>
        </dgm:presLayoutVars>
      </dgm:prSet>
      <dgm:spPr/>
    </dgm:pt>
    <dgm:pt modelId="{37B90B55-0772-4303-B3E5-7AC8C46EC40F}" type="pres">
      <dgm:prSet presAssocID="{B2D04E4A-64D4-40CD-A781-70C933B3B539}" presName="sibTrans" presStyleLbl="bgSibTrans2D1" presStyleIdx="2" presStyleCnt="8"/>
      <dgm:spPr/>
    </dgm:pt>
    <dgm:pt modelId="{5D7841A3-5CC4-41EA-BD75-7366ABCAD1AC}" type="pres">
      <dgm:prSet presAssocID="{DBF7E22B-44D2-49F6-9310-24B1BDC2901F}" presName="compNode" presStyleCnt="0"/>
      <dgm:spPr/>
    </dgm:pt>
    <dgm:pt modelId="{AC3386E8-CCA7-4BB3-B1D0-3940AAF06AED}" type="pres">
      <dgm:prSet presAssocID="{DBF7E22B-44D2-49F6-9310-24B1BDC2901F}" presName="dummyConnPt" presStyleCnt="0"/>
      <dgm:spPr/>
    </dgm:pt>
    <dgm:pt modelId="{C4F7D513-77D3-4F96-AC50-114EE998C2FC}" type="pres">
      <dgm:prSet presAssocID="{DBF7E22B-44D2-49F6-9310-24B1BDC2901F}" presName="node" presStyleLbl="node1" presStyleIdx="3" presStyleCnt="9">
        <dgm:presLayoutVars>
          <dgm:bulletEnabled val="1"/>
        </dgm:presLayoutVars>
      </dgm:prSet>
      <dgm:spPr/>
    </dgm:pt>
    <dgm:pt modelId="{41A65FE1-C806-4DA4-AA22-F3BE9E27D5D4}" type="pres">
      <dgm:prSet presAssocID="{40CF4B7C-5D76-4A39-AF9B-331A4E64CC4E}" presName="sibTrans" presStyleLbl="bgSibTrans2D1" presStyleIdx="3" presStyleCnt="8"/>
      <dgm:spPr/>
    </dgm:pt>
    <dgm:pt modelId="{A33DD1E6-0EF5-43C2-AC48-091CC4F85CD4}" type="pres">
      <dgm:prSet presAssocID="{AE1F2232-F3A9-43C9-9B9A-9D0C6027E988}" presName="compNode" presStyleCnt="0"/>
      <dgm:spPr/>
    </dgm:pt>
    <dgm:pt modelId="{D14464DE-F670-4C7E-8036-D457B6590C24}" type="pres">
      <dgm:prSet presAssocID="{AE1F2232-F3A9-43C9-9B9A-9D0C6027E988}" presName="dummyConnPt" presStyleCnt="0"/>
      <dgm:spPr/>
    </dgm:pt>
    <dgm:pt modelId="{12962E3C-CAEB-47EA-B56D-B3AAD909B523}" type="pres">
      <dgm:prSet presAssocID="{AE1F2232-F3A9-43C9-9B9A-9D0C6027E988}" presName="node" presStyleLbl="node1" presStyleIdx="4" presStyleCnt="9">
        <dgm:presLayoutVars>
          <dgm:bulletEnabled val="1"/>
        </dgm:presLayoutVars>
      </dgm:prSet>
      <dgm:spPr/>
    </dgm:pt>
    <dgm:pt modelId="{B549B52D-593F-485D-8506-A219C5FFA7FF}" type="pres">
      <dgm:prSet presAssocID="{318E44F9-1B17-440E-8467-1EA1521232C9}" presName="sibTrans" presStyleLbl="bgSibTrans2D1" presStyleIdx="4" presStyleCnt="8"/>
      <dgm:spPr/>
    </dgm:pt>
    <dgm:pt modelId="{EAAC9555-4BFF-4F1B-817E-52D04947A5DB}" type="pres">
      <dgm:prSet presAssocID="{1A1EDC26-232F-4E2B-8176-F371C0AF7910}" presName="compNode" presStyleCnt="0"/>
      <dgm:spPr/>
    </dgm:pt>
    <dgm:pt modelId="{09C50087-C060-412D-91A4-05C7EC5D48A4}" type="pres">
      <dgm:prSet presAssocID="{1A1EDC26-232F-4E2B-8176-F371C0AF7910}" presName="dummyConnPt" presStyleCnt="0"/>
      <dgm:spPr/>
    </dgm:pt>
    <dgm:pt modelId="{34128D0C-45C9-423F-9B16-4772E429CC82}" type="pres">
      <dgm:prSet presAssocID="{1A1EDC26-232F-4E2B-8176-F371C0AF7910}" presName="node" presStyleLbl="node1" presStyleIdx="5" presStyleCnt="9">
        <dgm:presLayoutVars>
          <dgm:bulletEnabled val="1"/>
        </dgm:presLayoutVars>
      </dgm:prSet>
      <dgm:spPr/>
    </dgm:pt>
    <dgm:pt modelId="{BE501340-DD57-4093-A2B8-8B2AEB57FB11}" type="pres">
      <dgm:prSet presAssocID="{998C6C5E-B6D2-4482-AB51-2F569FAD594B}" presName="sibTrans" presStyleLbl="bgSibTrans2D1" presStyleIdx="5" presStyleCnt="8"/>
      <dgm:spPr/>
    </dgm:pt>
    <dgm:pt modelId="{7C5B242F-BB61-4551-8EF2-0DD8E61A580D}" type="pres">
      <dgm:prSet presAssocID="{AABE35FE-CB65-4CCB-B1F2-CD289B749AD1}" presName="compNode" presStyleCnt="0"/>
      <dgm:spPr/>
    </dgm:pt>
    <dgm:pt modelId="{9F093212-8451-4A4F-9034-BC4E9EC01E83}" type="pres">
      <dgm:prSet presAssocID="{AABE35FE-CB65-4CCB-B1F2-CD289B749AD1}" presName="dummyConnPt" presStyleCnt="0"/>
      <dgm:spPr/>
    </dgm:pt>
    <dgm:pt modelId="{85CA306E-02EB-4B18-8B35-2B859EAB5793}" type="pres">
      <dgm:prSet presAssocID="{AABE35FE-CB65-4CCB-B1F2-CD289B749AD1}" presName="node" presStyleLbl="node1" presStyleIdx="6" presStyleCnt="9">
        <dgm:presLayoutVars>
          <dgm:bulletEnabled val="1"/>
        </dgm:presLayoutVars>
      </dgm:prSet>
      <dgm:spPr/>
    </dgm:pt>
    <dgm:pt modelId="{E17605A2-FF2A-4089-8C86-1EC42A5A7855}" type="pres">
      <dgm:prSet presAssocID="{DA1558FC-ACCD-4D8F-BBD6-B2EE961679F8}" presName="sibTrans" presStyleLbl="bgSibTrans2D1" presStyleIdx="6" presStyleCnt="8"/>
      <dgm:spPr/>
    </dgm:pt>
    <dgm:pt modelId="{FAB483C7-061D-4F0C-9BC0-7E0599078913}" type="pres">
      <dgm:prSet presAssocID="{494E93E3-1BCB-4395-8496-33357F807646}" presName="compNode" presStyleCnt="0"/>
      <dgm:spPr/>
    </dgm:pt>
    <dgm:pt modelId="{C5FF996A-69E0-426E-B338-CE427D9C7876}" type="pres">
      <dgm:prSet presAssocID="{494E93E3-1BCB-4395-8496-33357F807646}" presName="dummyConnPt" presStyleCnt="0"/>
      <dgm:spPr/>
    </dgm:pt>
    <dgm:pt modelId="{F0950D59-5DFB-43F6-9DFE-5B18F0A2C9D5}" type="pres">
      <dgm:prSet presAssocID="{494E93E3-1BCB-4395-8496-33357F807646}" presName="node" presStyleLbl="node1" presStyleIdx="7" presStyleCnt="9">
        <dgm:presLayoutVars>
          <dgm:bulletEnabled val="1"/>
        </dgm:presLayoutVars>
      </dgm:prSet>
      <dgm:spPr/>
    </dgm:pt>
    <dgm:pt modelId="{A1B160FE-F3DC-4F00-911F-B1B660A5E7D2}" type="pres">
      <dgm:prSet presAssocID="{D71D4CFD-396F-4447-ABAA-940C8C60EA07}" presName="sibTrans" presStyleLbl="bgSibTrans2D1" presStyleIdx="7" presStyleCnt="8"/>
      <dgm:spPr/>
    </dgm:pt>
    <dgm:pt modelId="{4A4482E7-0C7A-4802-AE6A-659822818671}" type="pres">
      <dgm:prSet presAssocID="{171EA4F9-437B-406C-AAB1-C1BD1E8A0241}" presName="compNode" presStyleCnt="0"/>
      <dgm:spPr/>
    </dgm:pt>
    <dgm:pt modelId="{8650378F-0368-4256-8A78-F2E74BECB9BC}" type="pres">
      <dgm:prSet presAssocID="{171EA4F9-437B-406C-AAB1-C1BD1E8A0241}" presName="dummyConnPt" presStyleCnt="0"/>
      <dgm:spPr/>
    </dgm:pt>
    <dgm:pt modelId="{B217E325-BC3E-4518-98A8-DFBA6A61D122}" type="pres">
      <dgm:prSet presAssocID="{171EA4F9-437B-406C-AAB1-C1BD1E8A0241}" presName="node" presStyleLbl="node1" presStyleIdx="8" presStyleCnt="9">
        <dgm:presLayoutVars>
          <dgm:bulletEnabled val="1"/>
        </dgm:presLayoutVars>
      </dgm:prSet>
      <dgm:spPr/>
    </dgm:pt>
  </dgm:ptLst>
  <dgm:cxnLst>
    <dgm:cxn modelId="{E1245B02-E48A-49F6-90B6-FC78EBDC0FE7}" srcId="{4C78F815-9A74-4D04-94C7-775062E682BD}" destId="{1A1EDC26-232F-4E2B-8176-F371C0AF7910}" srcOrd="5" destOrd="0" parTransId="{C568C1E2-37B4-4D93-AAE5-D942D21841CE}" sibTransId="{998C6C5E-B6D2-4482-AB51-2F569FAD594B}"/>
    <dgm:cxn modelId="{5DA94904-ADAB-495D-8F17-9F66DD7D88C3}" srcId="{4C78F815-9A74-4D04-94C7-775062E682BD}" destId="{171EA4F9-437B-406C-AAB1-C1BD1E8A0241}" srcOrd="8" destOrd="0" parTransId="{CC1A0169-FF68-48CE-9737-2C16BB1824D8}" sibTransId="{9224803F-A8BC-404E-9E52-026570BB4461}"/>
    <dgm:cxn modelId="{CF8BB220-9E74-4258-91E5-CDAA5BA84B25}" srcId="{4C78F815-9A74-4D04-94C7-775062E682BD}" destId="{365CFB64-667D-4CD7-AA73-86EBABEB936C}" srcOrd="2" destOrd="0" parTransId="{D9DE6638-8CD1-439D-8F47-C959065B1CE6}" sibTransId="{B2D04E4A-64D4-40CD-A781-70C933B3B539}"/>
    <dgm:cxn modelId="{357AD720-7CA9-4B5B-B7E5-02238941489B}" type="presOf" srcId="{B2D04E4A-64D4-40CD-A781-70C933B3B539}" destId="{37B90B55-0772-4303-B3E5-7AC8C46EC40F}" srcOrd="0" destOrd="0" presId="urn:microsoft.com/office/officeart/2005/8/layout/bProcess4"/>
    <dgm:cxn modelId="{9A8DDE2B-F020-490E-842C-867E9826A3D1}" type="presOf" srcId="{3DCBA562-27AA-402D-B8C1-0F1622ECB9D8}" destId="{9EAC1A56-FCC2-4E4D-A8D5-691A399751DB}" srcOrd="0" destOrd="0" presId="urn:microsoft.com/office/officeart/2005/8/layout/bProcess4"/>
    <dgm:cxn modelId="{BA34C43E-AB8D-4DBD-A67D-8B59D276EB87}" srcId="{4C78F815-9A74-4D04-94C7-775062E682BD}" destId="{5C0B9FDF-4F15-4CA0-8B4E-27105F2D8346}" srcOrd="0" destOrd="0" parTransId="{1D1588EF-DBF4-4A54-A89B-D790EFD12932}" sibTransId="{5D1F0418-516D-4B6C-AD0D-C5F3DCED0239}"/>
    <dgm:cxn modelId="{CC6D8762-99F2-4061-A986-621D1B27431B}" type="presOf" srcId="{DA1558FC-ACCD-4D8F-BBD6-B2EE961679F8}" destId="{E17605A2-FF2A-4089-8C86-1EC42A5A7855}" srcOrd="0" destOrd="0" presId="urn:microsoft.com/office/officeart/2005/8/layout/bProcess4"/>
    <dgm:cxn modelId="{1EF0944A-BC7C-481D-B055-151D336D34F9}" srcId="{4C78F815-9A74-4D04-94C7-775062E682BD}" destId="{4FB1E23D-73AD-434C-9940-57CD23AB9A39}" srcOrd="1" destOrd="0" parTransId="{45BB6E16-B77B-4E08-BD10-1CE41F925F6B}" sibTransId="{3DCBA562-27AA-402D-B8C1-0F1622ECB9D8}"/>
    <dgm:cxn modelId="{0ADC966C-D2E5-4F11-B39F-F839F1F3F418}" type="presOf" srcId="{AABE35FE-CB65-4CCB-B1F2-CD289B749AD1}" destId="{85CA306E-02EB-4B18-8B35-2B859EAB5793}" srcOrd="0" destOrd="0" presId="urn:microsoft.com/office/officeart/2005/8/layout/bProcess4"/>
    <dgm:cxn modelId="{9026A36C-B103-472C-9C7B-6DB062AED254}" type="presOf" srcId="{171EA4F9-437B-406C-AAB1-C1BD1E8A0241}" destId="{B217E325-BC3E-4518-98A8-DFBA6A61D122}" srcOrd="0" destOrd="0" presId="urn:microsoft.com/office/officeart/2005/8/layout/bProcess4"/>
    <dgm:cxn modelId="{6A550270-72F5-49A3-8638-DCABC26508F3}" type="presOf" srcId="{AE1F2232-F3A9-43C9-9B9A-9D0C6027E988}" destId="{12962E3C-CAEB-47EA-B56D-B3AAD909B523}" srcOrd="0" destOrd="0" presId="urn:microsoft.com/office/officeart/2005/8/layout/bProcess4"/>
    <dgm:cxn modelId="{9917B152-238A-46A0-A761-8E8FBA7139AD}" srcId="{4C78F815-9A74-4D04-94C7-775062E682BD}" destId="{AE1F2232-F3A9-43C9-9B9A-9D0C6027E988}" srcOrd="4" destOrd="0" parTransId="{D59579D0-13DD-44AB-9CCC-7C53078970C0}" sibTransId="{318E44F9-1B17-440E-8467-1EA1521232C9}"/>
    <dgm:cxn modelId="{7F708677-6525-403E-B5A0-528CFA84D58C}" type="presOf" srcId="{4C78F815-9A74-4D04-94C7-775062E682BD}" destId="{1D6F3D94-3243-4430-95EC-6CF2DC6A1BF2}" srcOrd="0" destOrd="0" presId="urn:microsoft.com/office/officeart/2005/8/layout/bProcess4"/>
    <dgm:cxn modelId="{92BFD47F-A530-46E2-89DD-CACC0148C75E}" srcId="{4C78F815-9A74-4D04-94C7-775062E682BD}" destId="{DBF7E22B-44D2-49F6-9310-24B1BDC2901F}" srcOrd="3" destOrd="0" parTransId="{6E6855D8-7FE1-4C9D-8551-1F6423C0A96C}" sibTransId="{40CF4B7C-5D76-4A39-AF9B-331A4E64CC4E}"/>
    <dgm:cxn modelId="{EB7FCE80-5B31-45EE-88AB-04B77AB6150F}" type="presOf" srcId="{4FB1E23D-73AD-434C-9940-57CD23AB9A39}" destId="{1498FA53-CAE3-4FAF-9A42-31E143940252}" srcOrd="0" destOrd="0" presId="urn:microsoft.com/office/officeart/2005/8/layout/bProcess4"/>
    <dgm:cxn modelId="{1525E583-AC42-4CC0-904A-48821AE0D072}" type="presOf" srcId="{998C6C5E-B6D2-4482-AB51-2F569FAD594B}" destId="{BE501340-DD57-4093-A2B8-8B2AEB57FB11}" srcOrd="0" destOrd="0" presId="urn:microsoft.com/office/officeart/2005/8/layout/bProcess4"/>
    <dgm:cxn modelId="{71D05E87-D791-439F-83EE-5317B2F190ED}" type="presOf" srcId="{D71D4CFD-396F-4447-ABAA-940C8C60EA07}" destId="{A1B160FE-F3DC-4F00-911F-B1B660A5E7D2}" srcOrd="0" destOrd="0" presId="urn:microsoft.com/office/officeart/2005/8/layout/bProcess4"/>
    <dgm:cxn modelId="{B2BCAC8E-6C51-4964-891C-C81F49B515E0}" type="presOf" srcId="{5D1F0418-516D-4B6C-AD0D-C5F3DCED0239}" destId="{CDC11FC5-4AF5-4C5C-8BFE-65CD930A7A98}" srcOrd="0" destOrd="0" presId="urn:microsoft.com/office/officeart/2005/8/layout/bProcess4"/>
    <dgm:cxn modelId="{46626893-7C91-49F9-9C1D-90C9F7EB9402}" srcId="{4C78F815-9A74-4D04-94C7-775062E682BD}" destId="{494E93E3-1BCB-4395-8496-33357F807646}" srcOrd="7" destOrd="0" parTransId="{1C913294-EEC6-477C-AA3F-354E1D454A57}" sibTransId="{D71D4CFD-396F-4447-ABAA-940C8C60EA07}"/>
    <dgm:cxn modelId="{9F93B697-65FB-4C68-9FF2-490C8CC369E4}" type="presOf" srcId="{318E44F9-1B17-440E-8467-1EA1521232C9}" destId="{B549B52D-593F-485D-8506-A219C5FFA7FF}" srcOrd="0" destOrd="0" presId="urn:microsoft.com/office/officeart/2005/8/layout/bProcess4"/>
    <dgm:cxn modelId="{60E121A2-1FEF-4782-90CE-B7A8A04E8615}" type="presOf" srcId="{40CF4B7C-5D76-4A39-AF9B-331A4E64CC4E}" destId="{41A65FE1-C806-4DA4-AA22-F3BE9E27D5D4}" srcOrd="0" destOrd="0" presId="urn:microsoft.com/office/officeart/2005/8/layout/bProcess4"/>
    <dgm:cxn modelId="{67E5A1A6-124B-4B3F-BAC4-C0EEE6910CEC}" type="presOf" srcId="{1A1EDC26-232F-4E2B-8176-F371C0AF7910}" destId="{34128D0C-45C9-423F-9B16-4772E429CC82}" srcOrd="0" destOrd="0" presId="urn:microsoft.com/office/officeart/2005/8/layout/bProcess4"/>
    <dgm:cxn modelId="{47A37BB2-EB12-4826-9B2F-F757F05DC653}" type="presOf" srcId="{DBF7E22B-44D2-49F6-9310-24B1BDC2901F}" destId="{C4F7D513-77D3-4F96-AC50-114EE998C2FC}" srcOrd="0" destOrd="0" presId="urn:microsoft.com/office/officeart/2005/8/layout/bProcess4"/>
    <dgm:cxn modelId="{B109EAB2-4F0A-4579-AC04-9399AD99DF01}" type="presOf" srcId="{494E93E3-1BCB-4395-8496-33357F807646}" destId="{F0950D59-5DFB-43F6-9DFE-5B18F0A2C9D5}" srcOrd="0" destOrd="0" presId="urn:microsoft.com/office/officeart/2005/8/layout/bProcess4"/>
    <dgm:cxn modelId="{3009B7B4-A68C-4159-8EF7-E2E9610381A6}" srcId="{4C78F815-9A74-4D04-94C7-775062E682BD}" destId="{AABE35FE-CB65-4CCB-B1F2-CD289B749AD1}" srcOrd="6" destOrd="0" parTransId="{7BC90D4F-8F8E-4505-896C-0F84989A3BEE}" sibTransId="{DA1558FC-ACCD-4D8F-BBD6-B2EE961679F8}"/>
    <dgm:cxn modelId="{BC1488E4-417A-460A-9B7A-8D3E0F4827CA}" type="presOf" srcId="{365CFB64-667D-4CD7-AA73-86EBABEB936C}" destId="{1DEF81F7-6C3E-437C-A458-6331F6FCBF30}" srcOrd="0" destOrd="0" presId="urn:microsoft.com/office/officeart/2005/8/layout/bProcess4"/>
    <dgm:cxn modelId="{ED7BAEFB-D667-4C37-AC18-3288DB78819F}" type="presOf" srcId="{5C0B9FDF-4F15-4CA0-8B4E-27105F2D8346}" destId="{6C578474-7E17-4DA4-B004-ECF69F9F1163}" srcOrd="0" destOrd="0" presId="urn:microsoft.com/office/officeart/2005/8/layout/bProcess4"/>
    <dgm:cxn modelId="{66CA265E-2E54-4B92-9920-C3CBAFCC8A4A}" type="presParOf" srcId="{1D6F3D94-3243-4430-95EC-6CF2DC6A1BF2}" destId="{82821814-8D3A-4341-AFAB-A9B6F19C6F98}" srcOrd="0" destOrd="0" presId="urn:microsoft.com/office/officeart/2005/8/layout/bProcess4"/>
    <dgm:cxn modelId="{F8F7A0F4-A398-4349-A0D7-0F4F9B454C30}" type="presParOf" srcId="{82821814-8D3A-4341-AFAB-A9B6F19C6F98}" destId="{51AA2F56-BBE7-4B3E-9598-54E3A877ED35}" srcOrd="0" destOrd="0" presId="urn:microsoft.com/office/officeart/2005/8/layout/bProcess4"/>
    <dgm:cxn modelId="{BAC7A969-D7FB-4D4A-A4BD-596B247D4059}" type="presParOf" srcId="{82821814-8D3A-4341-AFAB-A9B6F19C6F98}" destId="{6C578474-7E17-4DA4-B004-ECF69F9F1163}" srcOrd="1" destOrd="0" presId="urn:microsoft.com/office/officeart/2005/8/layout/bProcess4"/>
    <dgm:cxn modelId="{E24A9CAE-5937-4831-8D43-3A6FE7BFABEA}" type="presParOf" srcId="{1D6F3D94-3243-4430-95EC-6CF2DC6A1BF2}" destId="{CDC11FC5-4AF5-4C5C-8BFE-65CD930A7A98}" srcOrd="1" destOrd="0" presId="urn:microsoft.com/office/officeart/2005/8/layout/bProcess4"/>
    <dgm:cxn modelId="{C7E4DAB6-DA4A-4919-9424-FACF17AEC582}" type="presParOf" srcId="{1D6F3D94-3243-4430-95EC-6CF2DC6A1BF2}" destId="{51DEEAAA-5C57-4A89-A547-120FCD333D57}" srcOrd="2" destOrd="0" presId="urn:microsoft.com/office/officeart/2005/8/layout/bProcess4"/>
    <dgm:cxn modelId="{3125FBB7-95AB-4B4C-85DE-1927E48FF915}" type="presParOf" srcId="{51DEEAAA-5C57-4A89-A547-120FCD333D57}" destId="{A96CFE4D-A5A8-455D-B064-5280979643CF}" srcOrd="0" destOrd="0" presId="urn:microsoft.com/office/officeart/2005/8/layout/bProcess4"/>
    <dgm:cxn modelId="{FD6C5550-5269-47B4-A4E3-41910461B04E}" type="presParOf" srcId="{51DEEAAA-5C57-4A89-A547-120FCD333D57}" destId="{1498FA53-CAE3-4FAF-9A42-31E143940252}" srcOrd="1" destOrd="0" presId="urn:microsoft.com/office/officeart/2005/8/layout/bProcess4"/>
    <dgm:cxn modelId="{0129795D-0588-4A33-9B6D-A33D0D987EF0}" type="presParOf" srcId="{1D6F3D94-3243-4430-95EC-6CF2DC6A1BF2}" destId="{9EAC1A56-FCC2-4E4D-A8D5-691A399751DB}" srcOrd="3" destOrd="0" presId="urn:microsoft.com/office/officeart/2005/8/layout/bProcess4"/>
    <dgm:cxn modelId="{D00F76D2-1E6C-433F-AF5C-4C0BCEF02AF8}" type="presParOf" srcId="{1D6F3D94-3243-4430-95EC-6CF2DC6A1BF2}" destId="{417DA3E0-0EB2-4176-B806-D9B4FF2A3D12}" srcOrd="4" destOrd="0" presId="urn:microsoft.com/office/officeart/2005/8/layout/bProcess4"/>
    <dgm:cxn modelId="{C165DB03-34DE-48AE-AB2B-E7CA5C8C197F}" type="presParOf" srcId="{417DA3E0-0EB2-4176-B806-D9B4FF2A3D12}" destId="{21453605-C129-4106-A948-7CF3E9A117AF}" srcOrd="0" destOrd="0" presId="urn:microsoft.com/office/officeart/2005/8/layout/bProcess4"/>
    <dgm:cxn modelId="{6441F916-5386-49EF-B23C-6EBB6DD6285A}" type="presParOf" srcId="{417DA3E0-0EB2-4176-B806-D9B4FF2A3D12}" destId="{1DEF81F7-6C3E-437C-A458-6331F6FCBF30}" srcOrd="1" destOrd="0" presId="urn:microsoft.com/office/officeart/2005/8/layout/bProcess4"/>
    <dgm:cxn modelId="{2396A1CC-964D-464B-9609-1F637D42EB9C}" type="presParOf" srcId="{1D6F3D94-3243-4430-95EC-6CF2DC6A1BF2}" destId="{37B90B55-0772-4303-B3E5-7AC8C46EC40F}" srcOrd="5" destOrd="0" presId="urn:microsoft.com/office/officeart/2005/8/layout/bProcess4"/>
    <dgm:cxn modelId="{B47905E4-0FE7-47DC-95CF-9BBF97429AB2}" type="presParOf" srcId="{1D6F3D94-3243-4430-95EC-6CF2DC6A1BF2}" destId="{5D7841A3-5CC4-41EA-BD75-7366ABCAD1AC}" srcOrd="6" destOrd="0" presId="urn:microsoft.com/office/officeart/2005/8/layout/bProcess4"/>
    <dgm:cxn modelId="{14F89F9B-491E-48AA-A265-AE124E5BF9D2}" type="presParOf" srcId="{5D7841A3-5CC4-41EA-BD75-7366ABCAD1AC}" destId="{AC3386E8-CCA7-4BB3-B1D0-3940AAF06AED}" srcOrd="0" destOrd="0" presId="urn:microsoft.com/office/officeart/2005/8/layout/bProcess4"/>
    <dgm:cxn modelId="{414CD468-66B8-4F92-A613-7FFEC2025A1C}" type="presParOf" srcId="{5D7841A3-5CC4-41EA-BD75-7366ABCAD1AC}" destId="{C4F7D513-77D3-4F96-AC50-114EE998C2FC}" srcOrd="1" destOrd="0" presId="urn:microsoft.com/office/officeart/2005/8/layout/bProcess4"/>
    <dgm:cxn modelId="{1A5A5AD8-565A-4204-B053-0F24C4C70FA6}" type="presParOf" srcId="{1D6F3D94-3243-4430-95EC-6CF2DC6A1BF2}" destId="{41A65FE1-C806-4DA4-AA22-F3BE9E27D5D4}" srcOrd="7" destOrd="0" presId="urn:microsoft.com/office/officeart/2005/8/layout/bProcess4"/>
    <dgm:cxn modelId="{1221E399-FC3D-499C-92DB-17BEB6A05DEA}" type="presParOf" srcId="{1D6F3D94-3243-4430-95EC-6CF2DC6A1BF2}" destId="{A33DD1E6-0EF5-43C2-AC48-091CC4F85CD4}" srcOrd="8" destOrd="0" presId="urn:microsoft.com/office/officeart/2005/8/layout/bProcess4"/>
    <dgm:cxn modelId="{0C51CBA7-43D0-4D94-A45C-B679FE3D87B5}" type="presParOf" srcId="{A33DD1E6-0EF5-43C2-AC48-091CC4F85CD4}" destId="{D14464DE-F670-4C7E-8036-D457B6590C24}" srcOrd="0" destOrd="0" presId="urn:microsoft.com/office/officeart/2005/8/layout/bProcess4"/>
    <dgm:cxn modelId="{7982BB8B-76F0-42CF-8664-0BA84B129B37}" type="presParOf" srcId="{A33DD1E6-0EF5-43C2-AC48-091CC4F85CD4}" destId="{12962E3C-CAEB-47EA-B56D-B3AAD909B523}" srcOrd="1" destOrd="0" presId="urn:microsoft.com/office/officeart/2005/8/layout/bProcess4"/>
    <dgm:cxn modelId="{1F40A563-A6B8-4104-A863-69C4D2524A8F}" type="presParOf" srcId="{1D6F3D94-3243-4430-95EC-6CF2DC6A1BF2}" destId="{B549B52D-593F-485D-8506-A219C5FFA7FF}" srcOrd="9" destOrd="0" presId="urn:microsoft.com/office/officeart/2005/8/layout/bProcess4"/>
    <dgm:cxn modelId="{7B74163B-4F52-4651-ACB3-5F6169AFE0B0}" type="presParOf" srcId="{1D6F3D94-3243-4430-95EC-6CF2DC6A1BF2}" destId="{EAAC9555-4BFF-4F1B-817E-52D04947A5DB}" srcOrd="10" destOrd="0" presId="urn:microsoft.com/office/officeart/2005/8/layout/bProcess4"/>
    <dgm:cxn modelId="{6F1743DF-972D-437B-9C2C-76246ED3C0F8}" type="presParOf" srcId="{EAAC9555-4BFF-4F1B-817E-52D04947A5DB}" destId="{09C50087-C060-412D-91A4-05C7EC5D48A4}" srcOrd="0" destOrd="0" presId="urn:microsoft.com/office/officeart/2005/8/layout/bProcess4"/>
    <dgm:cxn modelId="{9D9E723F-0CD5-41EC-BA03-FB581E56A00F}" type="presParOf" srcId="{EAAC9555-4BFF-4F1B-817E-52D04947A5DB}" destId="{34128D0C-45C9-423F-9B16-4772E429CC82}" srcOrd="1" destOrd="0" presId="urn:microsoft.com/office/officeart/2005/8/layout/bProcess4"/>
    <dgm:cxn modelId="{87EC935A-685C-40DE-A757-FFE9218A1609}" type="presParOf" srcId="{1D6F3D94-3243-4430-95EC-6CF2DC6A1BF2}" destId="{BE501340-DD57-4093-A2B8-8B2AEB57FB11}" srcOrd="11" destOrd="0" presId="urn:microsoft.com/office/officeart/2005/8/layout/bProcess4"/>
    <dgm:cxn modelId="{8EA4E65F-4423-4F39-A091-8BAEB0343E55}" type="presParOf" srcId="{1D6F3D94-3243-4430-95EC-6CF2DC6A1BF2}" destId="{7C5B242F-BB61-4551-8EF2-0DD8E61A580D}" srcOrd="12" destOrd="0" presId="urn:microsoft.com/office/officeart/2005/8/layout/bProcess4"/>
    <dgm:cxn modelId="{8CCE6305-6D30-49E0-9216-A17291CF690D}" type="presParOf" srcId="{7C5B242F-BB61-4551-8EF2-0DD8E61A580D}" destId="{9F093212-8451-4A4F-9034-BC4E9EC01E83}" srcOrd="0" destOrd="0" presId="urn:microsoft.com/office/officeart/2005/8/layout/bProcess4"/>
    <dgm:cxn modelId="{1FC0B41C-80FA-496D-AF12-3F410C69D4FF}" type="presParOf" srcId="{7C5B242F-BB61-4551-8EF2-0DD8E61A580D}" destId="{85CA306E-02EB-4B18-8B35-2B859EAB5793}" srcOrd="1" destOrd="0" presId="urn:microsoft.com/office/officeart/2005/8/layout/bProcess4"/>
    <dgm:cxn modelId="{211656AD-CCF8-4EE4-83A0-72EDD57E61CF}" type="presParOf" srcId="{1D6F3D94-3243-4430-95EC-6CF2DC6A1BF2}" destId="{E17605A2-FF2A-4089-8C86-1EC42A5A7855}" srcOrd="13" destOrd="0" presId="urn:microsoft.com/office/officeart/2005/8/layout/bProcess4"/>
    <dgm:cxn modelId="{950767D6-CB04-4196-9AFC-A65E3ED2AE6F}" type="presParOf" srcId="{1D6F3D94-3243-4430-95EC-6CF2DC6A1BF2}" destId="{FAB483C7-061D-4F0C-9BC0-7E0599078913}" srcOrd="14" destOrd="0" presId="urn:microsoft.com/office/officeart/2005/8/layout/bProcess4"/>
    <dgm:cxn modelId="{262218B5-930D-4546-B998-7D38AE820B21}" type="presParOf" srcId="{FAB483C7-061D-4F0C-9BC0-7E0599078913}" destId="{C5FF996A-69E0-426E-B338-CE427D9C7876}" srcOrd="0" destOrd="0" presId="urn:microsoft.com/office/officeart/2005/8/layout/bProcess4"/>
    <dgm:cxn modelId="{9E5595A2-9C4A-4EFB-B177-288590C9B878}" type="presParOf" srcId="{FAB483C7-061D-4F0C-9BC0-7E0599078913}" destId="{F0950D59-5DFB-43F6-9DFE-5B18F0A2C9D5}" srcOrd="1" destOrd="0" presId="urn:microsoft.com/office/officeart/2005/8/layout/bProcess4"/>
    <dgm:cxn modelId="{10C488E0-9949-4917-8C06-F366B6FAB9D6}" type="presParOf" srcId="{1D6F3D94-3243-4430-95EC-6CF2DC6A1BF2}" destId="{A1B160FE-F3DC-4F00-911F-B1B660A5E7D2}" srcOrd="15" destOrd="0" presId="urn:microsoft.com/office/officeart/2005/8/layout/bProcess4"/>
    <dgm:cxn modelId="{ADF633D7-AE2D-4998-B2E3-C441E2C9504A}" type="presParOf" srcId="{1D6F3D94-3243-4430-95EC-6CF2DC6A1BF2}" destId="{4A4482E7-0C7A-4802-AE6A-659822818671}" srcOrd="16" destOrd="0" presId="urn:microsoft.com/office/officeart/2005/8/layout/bProcess4"/>
    <dgm:cxn modelId="{F16F9F75-E3E8-4A5F-9B2C-443843292B2A}" type="presParOf" srcId="{4A4482E7-0C7A-4802-AE6A-659822818671}" destId="{8650378F-0368-4256-8A78-F2E74BECB9BC}" srcOrd="0" destOrd="0" presId="urn:microsoft.com/office/officeart/2005/8/layout/bProcess4"/>
    <dgm:cxn modelId="{518FBE7D-1236-47CA-9BD8-9CCA2BEE7906}" type="presParOf" srcId="{4A4482E7-0C7A-4802-AE6A-659822818671}" destId="{B217E325-BC3E-4518-98A8-DFBA6A61D12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8F815-9A74-4D04-94C7-775062E682B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B9FDF-4F15-4CA0-8B4E-27105F2D8346}">
      <dgm:prSet phldrT="[Text]"/>
      <dgm:spPr/>
      <dgm:t>
        <a:bodyPr/>
        <a:lstStyle/>
        <a:p>
          <a:r>
            <a:rPr lang="en-US" dirty="0"/>
            <a:t>348 columns</a:t>
          </a:r>
        </a:p>
        <a:p>
          <a:r>
            <a:rPr lang="en-US" dirty="0"/>
            <a:t>25731 rows</a:t>
          </a:r>
        </a:p>
      </dgm:t>
    </dgm:pt>
    <dgm:pt modelId="{1D1588EF-DBF4-4A54-A89B-D790EFD12932}" type="parTrans" cxnId="{BA34C43E-AB8D-4DBD-A67D-8B59D276EB87}">
      <dgm:prSet/>
      <dgm:spPr/>
      <dgm:t>
        <a:bodyPr/>
        <a:lstStyle/>
        <a:p>
          <a:endParaRPr lang="en-US"/>
        </a:p>
      </dgm:t>
    </dgm:pt>
    <dgm:pt modelId="{5D1F0418-516D-4B6C-AD0D-C5F3DCED0239}" type="sibTrans" cxnId="{BA34C43E-AB8D-4DBD-A67D-8B59D276EB87}">
      <dgm:prSet/>
      <dgm:spPr/>
      <dgm:t>
        <a:bodyPr/>
        <a:lstStyle/>
        <a:p>
          <a:endParaRPr lang="en-US"/>
        </a:p>
      </dgm:t>
    </dgm:pt>
    <dgm:pt modelId="{4FB1E23D-73AD-434C-9940-57CD23AB9A39}">
      <dgm:prSet phldrT="[Text]"/>
      <dgm:spPr/>
      <dgm:t>
        <a:bodyPr/>
        <a:lstStyle/>
        <a:p>
          <a:r>
            <a:rPr lang="en-US" dirty="0"/>
            <a:t>Drop columns not enhancing analysis (i.e. Zillow ID)</a:t>
          </a:r>
        </a:p>
      </dgm:t>
    </dgm:pt>
    <dgm:pt modelId="{45BB6E16-B77B-4E08-BD10-1CE41F925F6B}" type="parTrans" cxnId="{1EF0944A-BC7C-481D-B055-151D336D34F9}">
      <dgm:prSet/>
      <dgm:spPr/>
      <dgm:t>
        <a:bodyPr/>
        <a:lstStyle/>
        <a:p>
          <a:endParaRPr lang="en-US"/>
        </a:p>
      </dgm:t>
    </dgm:pt>
    <dgm:pt modelId="{3DCBA562-27AA-402D-B8C1-0F1622ECB9D8}" type="sibTrans" cxnId="{1EF0944A-BC7C-481D-B055-151D336D34F9}">
      <dgm:prSet/>
      <dgm:spPr/>
      <dgm:t>
        <a:bodyPr/>
        <a:lstStyle/>
        <a:p>
          <a:endParaRPr lang="en-US"/>
        </a:p>
      </dgm:t>
    </dgm:pt>
    <dgm:pt modelId="{365CFB64-667D-4CD7-AA73-86EBABEB936C}">
      <dgm:prSet phldrT="[Text]"/>
      <dgm:spPr/>
      <dgm:t>
        <a:bodyPr/>
        <a:lstStyle/>
        <a:p>
          <a:r>
            <a:rPr lang="en-US" dirty="0"/>
            <a:t>Filter to only include sold homes</a:t>
          </a:r>
        </a:p>
      </dgm:t>
    </dgm:pt>
    <dgm:pt modelId="{D9DE6638-8CD1-439D-8F47-C959065B1CE6}" type="parTrans" cxnId="{CF8BB220-9E74-4258-91E5-CDAA5BA84B25}">
      <dgm:prSet/>
      <dgm:spPr/>
      <dgm:t>
        <a:bodyPr/>
        <a:lstStyle/>
        <a:p>
          <a:endParaRPr lang="en-US"/>
        </a:p>
      </dgm:t>
    </dgm:pt>
    <dgm:pt modelId="{B2D04E4A-64D4-40CD-A781-70C933B3B539}" type="sibTrans" cxnId="{CF8BB220-9E74-4258-91E5-CDAA5BA84B25}">
      <dgm:prSet/>
      <dgm:spPr/>
      <dgm:t>
        <a:bodyPr/>
        <a:lstStyle/>
        <a:p>
          <a:endParaRPr lang="en-US"/>
        </a:p>
      </dgm:t>
    </dgm:pt>
    <dgm:pt modelId="{DBF7E22B-44D2-49F6-9310-24B1BDC2901F}">
      <dgm:prSet phldrT="[Text]"/>
      <dgm:spPr/>
      <dgm:t>
        <a:bodyPr/>
        <a:lstStyle/>
        <a:p>
          <a:r>
            <a:rPr lang="en-US" dirty="0"/>
            <a:t>Rename columns for ease of use and understanding</a:t>
          </a:r>
        </a:p>
      </dgm:t>
    </dgm:pt>
    <dgm:pt modelId="{6E6855D8-7FE1-4C9D-8551-1F6423C0A96C}" type="parTrans" cxnId="{92BFD47F-A530-46E2-89DD-CACC0148C75E}">
      <dgm:prSet/>
      <dgm:spPr/>
      <dgm:t>
        <a:bodyPr/>
        <a:lstStyle/>
        <a:p>
          <a:endParaRPr lang="en-US"/>
        </a:p>
      </dgm:t>
    </dgm:pt>
    <dgm:pt modelId="{40CF4B7C-5D76-4A39-AF9B-331A4E64CC4E}" type="sibTrans" cxnId="{92BFD47F-A530-46E2-89DD-CACC0148C75E}">
      <dgm:prSet/>
      <dgm:spPr/>
      <dgm:t>
        <a:bodyPr/>
        <a:lstStyle/>
        <a:p>
          <a:endParaRPr lang="en-US"/>
        </a:p>
      </dgm:t>
    </dgm:pt>
    <dgm:pt modelId="{AE1F2232-F3A9-43C9-9B9A-9D0C6027E988}">
      <dgm:prSet phldrT="[Text]"/>
      <dgm:spPr/>
      <dgm:t>
        <a:bodyPr/>
        <a:lstStyle/>
        <a:p>
          <a:r>
            <a:rPr lang="en-US" dirty="0"/>
            <a:t>Change # bath from string/object to int64</a:t>
          </a:r>
        </a:p>
      </dgm:t>
    </dgm:pt>
    <dgm:pt modelId="{D59579D0-13DD-44AB-9CCC-7C53078970C0}" type="parTrans" cxnId="{9917B152-238A-46A0-A761-8E8FBA7139AD}">
      <dgm:prSet/>
      <dgm:spPr/>
      <dgm:t>
        <a:bodyPr/>
        <a:lstStyle/>
        <a:p>
          <a:endParaRPr lang="en-US"/>
        </a:p>
      </dgm:t>
    </dgm:pt>
    <dgm:pt modelId="{318E44F9-1B17-440E-8467-1EA1521232C9}" type="sibTrans" cxnId="{9917B152-238A-46A0-A761-8E8FBA7139AD}">
      <dgm:prSet/>
      <dgm:spPr/>
      <dgm:t>
        <a:bodyPr/>
        <a:lstStyle/>
        <a:p>
          <a:endParaRPr lang="en-US"/>
        </a:p>
      </dgm:t>
    </dgm:pt>
    <dgm:pt modelId="{1A1EDC26-232F-4E2B-8176-F371C0AF7910}">
      <dgm:prSet phldrT="[Text]"/>
      <dgm:spPr/>
      <dgm:t>
        <a:bodyPr/>
        <a:lstStyle/>
        <a:p>
          <a:r>
            <a:rPr lang="en-US" dirty="0"/>
            <a:t>Convert dates from object to datetime</a:t>
          </a:r>
        </a:p>
      </dgm:t>
    </dgm:pt>
    <dgm:pt modelId="{C568C1E2-37B4-4D93-AAE5-D942D21841CE}" type="parTrans" cxnId="{E1245B02-E48A-49F6-90B6-FC78EBDC0FE7}">
      <dgm:prSet/>
      <dgm:spPr/>
      <dgm:t>
        <a:bodyPr/>
        <a:lstStyle/>
        <a:p>
          <a:endParaRPr lang="en-US"/>
        </a:p>
      </dgm:t>
    </dgm:pt>
    <dgm:pt modelId="{998C6C5E-B6D2-4482-AB51-2F569FAD594B}" type="sibTrans" cxnId="{E1245B02-E48A-49F6-90B6-FC78EBDC0FE7}">
      <dgm:prSet/>
      <dgm:spPr/>
      <dgm:t>
        <a:bodyPr/>
        <a:lstStyle/>
        <a:p>
          <a:endParaRPr lang="en-US"/>
        </a:p>
      </dgm:t>
    </dgm:pt>
    <dgm:pt modelId="{AABE35FE-CB65-4CCB-B1F2-CD289B749AD1}">
      <dgm:prSet phldrT="[Text]"/>
      <dgm:spPr/>
      <dgm:t>
        <a:bodyPr/>
        <a:lstStyle/>
        <a:p>
          <a:r>
            <a:rPr lang="en-US" dirty="0"/>
            <a:t>Drop duplicates and NAN</a:t>
          </a:r>
        </a:p>
      </dgm:t>
    </dgm:pt>
    <dgm:pt modelId="{7BC90D4F-8F8E-4505-896C-0F84989A3BEE}" type="parTrans" cxnId="{3009B7B4-A68C-4159-8EF7-E2E9610381A6}">
      <dgm:prSet/>
      <dgm:spPr/>
      <dgm:t>
        <a:bodyPr/>
        <a:lstStyle/>
        <a:p>
          <a:endParaRPr lang="en-US"/>
        </a:p>
      </dgm:t>
    </dgm:pt>
    <dgm:pt modelId="{DA1558FC-ACCD-4D8F-BBD6-B2EE961679F8}" type="sibTrans" cxnId="{3009B7B4-A68C-4159-8EF7-E2E9610381A6}">
      <dgm:prSet/>
      <dgm:spPr/>
      <dgm:t>
        <a:bodyPr/>
        <a:lstStyle/>
        <a:p>
          <a:endParaRPr lang="en-US"/>
        </a:p>
      </dgm:t>
    </dgm:pt>
    <dgm:pt modelId="{494E93E3-1BCB-4395-8496-33357F807646}">
      <dgm:prSet phldrT="[Text]"/>
      <dgm:spPr/>
      <dgm:t>
        <a:bodyPr/>
        <a:lstStyle/>
        <a:p>
          <a:r>
            <a:rPr lang="en-US" dirty="0"/>
            <a:t>Eliminate outliers for # beds, # baths, lot size, living area using 1.5IQR method</a:t>
          </a:r>
        </a:p>
      </dgm:t>
    </dgm:pt>
    <dgm:pt modelId="{1C913294-EEC6-477C-AA3F-354E1D454A57}" type="parTrans" cxnId="{46626893-7C91-49F9-9C1D-90C9F7EB9402}">
      <dgm:prSet/>
      <dgm:spPr/>
      <dgm:t>
        <a:bodyPr/>
        <a:lstStyle/>
        <a:p>
          <a:endParaRPr lang="en-US"/>
        </a:p>
      </dgm:t>
    </dgm:pt>
    <dgm:pt modelId="{D71D4CFD-396F-4447-ABAA-940C8C60EA07}" type="sibTrans" cxnId="{46626893-7C91-49F9-9C1D-90C9F7EB9402}">
      <dgm:prSet/>
      <dgm:spPr/>
      <dgm:t>
        <a:bodyPr/>
        <a:lstStyle/>
        <a:p>
          <a:endParaRPr lang="en-US"/>
        </a:p>
      </dgm:t>
    </dgm:pt>
    <dgm:pt modelId="{171EA4F9-437B-406C-AAB1-C1BD1E8A0241}">
      <dgm:prSet phldrT="[Text]"/>
      <dgm:spPr/>
      <dgm:t>
        <a:bodyPr/>
        <a:lstStyle/>
        <a:p>
          <a:r>
            <a:rPr lang="en-US" dirty="0"/>
            <a:t>19 columns</a:t>
          </a:r>
        </a:p>
        <a:p>
          <a:r>
            <a:rPr lang="en-US" dirty="0"/>
            <a:t>18266 rows</a:t>
          </a:r>
        </a:p>
      </dgm:t>
    </dgm:pt>
    <dgm:pt modelId="{CC1A0169-FF68-48CE-9737-2C16BB1824D8}" type="parTrans" cxnId="{5DA94904-ADAB-495D-8F17-9F66DD7D88C3}">
      <dgm:prSet/>
      <dgm:spPr/>
      <dgm:t>
        <a:bodyPr/>
        <a:lstStyle/>
        <a:p>
          <a:endParaRPr lang="en-US"/>
        </a:p>
      </dgm:t>
    </dgm:pt>
    <dgm:pt modelId="{9224803F-A8BC-404E-9E52-026570BB4461}" type="sibTrans" cxnId="{5DA94904-ADAB-495D-8F17-9F66DD7D88C3}">
      <dgm:prSet/>
      <dgm:spPr/>
      <dgm:t>
        <a:bodyPr/>
        <a:lstStyle/>
        <a:p>
          <a:endParaRPr lang="en-US"/>
        </a:p>
      </dgm:t>
    </dgm:pt>
    <dgm:pt modelId="{1D6F3D94-3243-4430-95EC-6CF2DC6A1BF2}" type="pres">
      <dgm:prSet presAssocID="{4C78F815-9A74-4D04-94C7-775062E682BD}" presName="Name0" presStyleCnt="0">
        <dgm:presLayoutVars>
          <dgm:dir/>
          <dgm:resizeHandles/>
        </dgm:presLayoutVars>
      </dgm:prSet>
      <dgm:spPr/>
    </dgm:pt>
    <dgm:pt modelId="{82821814-8D3A-4341-AFAB-A9B6F19C6F98}" type="pres">
      <dgm:prSet presAssocID="{5C0B9FDF-4F15-4CA0-8B4E-27105F2D8346}" presName="compNode" presStyleCnt="0"/>
      <dgm:spPr/>
    </dgm:pt>
    <dgm:pt modelId="{51AA2F56-BBE7-4B3E-9598-54E3A877ED35}" type="pres">
      <dgm:prSet presAssocID="{5C0B9FDF-4F15-4CA0-8B4E-27105F2D8346}" presName="dummyConnPt" presStyleCnt="0"/>
      <dgm:spPr/>
    </dgm:pt>
    <dgm:pt modelId="{6C578474-7E17-4DA4-B004-ECF69F9F1163}" type="pres">
      <dgm:prSet presAssocID="{5C0B9FDF-4F15-4CA0-8B4E-27105F2D8346}" presName="node" presStyleLbl="node1" presStyleIdx="0" presStyleCnt="9">
        <dgm:presLayoutVars>
          <dgm:bulletEnabled val="1"/>
        </dgm:presLayoutVars>
      </dgm:prSet>
      <dgm:spPr/>
    </dgm:pt>
    <dgm:pt modelId="{CDC11FC5-4AF5-4C5C-8BFE-65CD930A7A98}" type="pres">
      <dgm:prSet presAssocID="{5D1F0418-516D-4B6C-AD0D-C5F3DCED0239}" presName="sibTrans" presStyleLbl="bgSibTrans2D1" presStyleIdx="0" presStyleCnt="8"/>
      <dgm:spPr/>
    </dgm:pt>
    <dgm:pt modelId="{51DEEAAA-5C57-4A89-A547-120FCD333D57}" type="pres">
      <dgm:prSet presAssocID="{4FB1E23D-73AD-434C-9940-57CD23AB9A39}" presName="compNode" presStyleCnt="0"/>
      <dgm:spPr/>
    </dgm:pt>
    <dgm:pt modelId="{A96CFE4D-A5A8-455D-B064-5280979643CF}" type="pres">
      <dgm:prSet presAssocID="{4FB1E23D-73AD-434C-9940-57CD23AB9A39}" presName="dummyConnPt" presStyleCnt="0"/>
      <dgm:spPr/>
    </dgm:pt>
    <dgm:pt modelId="{1498FA53-CAE3-4FAF-9A42-31E143940252}" type="pres">
      <dgm:prSet presAssocID="{4FB1E23D-73AD-434C-9940-57CD23AB9A39}" presName="node" presStyleLbl="node1" presStyleIdx="1" presStyleCnt="9">
        <dgm:presLayoutVars>
          <dgm:bulletEnabled val="1"/>
        </dgm:presLayoutVars>
      </dgm:prSet>
      <dgm:spPr/>
    </dgm:pt>
    <dgm:pt modelId="{9EAC1A56-FCC2-4E4D-A8D5-691A399751DB}" type="pres">
      <dgm:prSet presAssocID="{3DCBA562-27AA-402D-B8C1-0F1622ECB9D8}" presName="sibTrans" presStyleLbl="bgSibTrans2D1" presStyleIdx="1" presStyleCnt="8"/>
      <dgm:spPr/>
    </dgm:pt>
    <dgm:pt modelId="{417DA3E0-0EB2-4176-B806-D9B4FF2A3D12}" type="pres">
      <dgm:prSet presAssocID="{365CFB64-667D-4CD7-AA73-86EBABEB936C}" presName="compNode" presStyleCnt="0"/>
      <dgm:spPr/>
    </dgm:pt>
    <dgm:pt modelId="{21453605-C129-4106-A948-7CF3E9A117AF}" type="pres">
      <dgm:prSet presAssocID="{365CFB64-667D-4CD7-AA73-86EBABEB936C}" presName="dummyConnPt" presStyleCnt="0"/>
      <dgm:spPr/>
    </dgm:pt>
    <dgm:pt modelId="{1DEF81F7-6C3E-437C-A458-6331F6FCBF30}" type="pres">
      <dgm:prSet presAssocID="{365CFB64-667D-4CD7-AA73-86EBABEB936C}" presName="node" presStyleLbl="node1" presStyleIdx="2" presStyleCnt="9">
        <dgm:presLayoutVars>
          <dgm:bulletEnabled val="1"/>
        </dgm:presLayoutVars>
      </dgm:prSet>
      <dgm:spPr/>
    </dgm:pt>
    <dgm:pt modelId="{37B90B55-0772-4303-B3E5-7AC8C46EC40F}" type="pres">
      <dgm:prSet presAssocID="{B2D04E4A-64D4-40CD-A781-70C933B3B539}" presName="sibTrans" presStyleLbl="bgSibTrans2D1" presStyleIdx="2" presStyleCnt="8"/>
      <dgm:spPr/>
    </dgm:pt>
    <dgm:pt modelId="{5D7841A3-5CC4-41EA-BD75-7366ABCAD1AC}" type="pres">
      <dgm:prSet presAssocID="{DBF7E22B-44D2-49F6-9310-24B1BDC2901F}" presName="compNode" presStyleCnt="0"/>
      <dgm:spPr/>
    </dgm:pt>
    <dgm:pt modelId="{AC3386E8-CCA7-4BB3-B1D0-3940AAF06AED}" type="pres">
      <dgm:prSet presAssocID="{DBF7E22B-44D2-49F6-9310-24B1BDC2901F}" presName="dummyConnPt" presStyleCnt="0"/>
      <dgm:spPr/>
    </dgm:pt>
    <dgm:pt modelId="{C4F7D513-77D3-4F96-AC50-114EE998C2FC}" type="pres">
      <dgm:prSet presAssocID="{DBF7E22B-44D2-49F6-9310-24B1BDC2901F}" presName="node" presStyleLbl="node1" presStyleIdx="3" presStyleCnt="9">
        <dgm:presLayoutVars>
          <dgm:bulletEnabled val="1"/>
        </dgm:presLayoutVars>
      </dgm:prSet>
      <dgm:spPr/>
    </dgm:pt>
    <dgm:pt modelId="{41A65FE1-C806-4DA4-AA22-F3BE9E27D5D4}" type="pres">
      <dgm:prSet presAssocID="{40CF4B7C-5D76-4A39-AF9B-331A4E64CC4E}" presName="sibTrans" presStyleLbl="bgSibTrans2D1" presStyleIdx="3" presStyleCnt="8"/>
      <dgm:spPr/>
    </dgm:pt>
    <dgm:pt modelId="{A33DD1E6-0EF5-43C2-AC48-091CC4F85CD4}" type="pres">
      <dgm:prSet presAssocID="{AE1F2232-F3A9-43C9-9B9A-9D0C6027E988}" presName="compNode" presStyleCnt="0"/>
      <dgm:spPr/>
    </dgm:pt>
    <dgm:pt modelId="{D14464DE-F670-4C7E-8036-D457B6590C24}" type="pres">
      <dgm:prSet presAssocID="{AE1F2232-F3A9-43C9-9B9A-9D0C6027E988}" presName="dummyConnPt" presStyleCnt="0"/>
      <dgm:spPr/>
    </dgm:pt>
    <dgm:pt modelId="{12962E3C-CAEB-47EA-B56D-B3AAD909B523}" type="pres">
      <dgm:prSet presAssocID="{AE1F2232-F3A9-43C9-9B9A-9D0C6027E988}" presName="node" presStyleLbl="node1" presStyleIdx="4" presStyleCnt="9">
        <dgm:presLayoutVars>
          <dgm:bulletEnabled val="1"/>
        </dgm:presLayoutVars>
      </dgm:prSet>
      <dgm:spPr/>
    </dgm:pt>
    <dgm:pt modelId="{B549B52D-593F-485D-8506-A219C5FFA7FF}" type="pres">
      <dgm:prSet presAssocID="{318E44F9-1B17-440E-8467-1EA1521232C9}" presName="sibTrans" presStyleLbl="bgSibTrans2D1" presStyleIdx="4" presStyleCnt="8"/>
      <dgm:spPr/>
    </dgm:pt>
    <dgm:pt modelId="{EAAC9555-4BFF-4F1B-817E-52D04947A5DB}" type="pres">
      <dgm:prSet presAssocID="{1A1EDC26-232F-4E2B-8176-F371C0AF7910}" presName="compNode" presStyleCnt="0"/>
      <dgm:spPr/>
    </dgm:pt>
    <dgm:pt modelId="{09C50087-C060-412D-91A4-05C7EC5D48A4}" type="pres">
      <dgm:prSet presAssocID="{1A1EDC26-232F-4E2B-8176-F371C0AF7910}" presName="dummyConnPt" presStyleCnt="0"/>
      <dgm:spPr/>
    </dgm:pt>
    <dgm:pt modelId="{34128D0C-45C9-423F-9B16-4772E429CC82}" type="pres">
      <dgm:prSet presAssocID="{1A1EDC26-232F-4E2B-8176-F371C0AF7910}" presName="node" presStyleLbl="node1" presStyleIdx="5" presStyleCnt="9">
        <dgm:presLayoutVars>
          <dgm:bulletEnabled val="1"/>
        </dgm:presLayoutVars>
      </dgm:prSet>
      <dgm:spPr/>
    </dgm:pt>
    <dgm:pt modelId="{BE501340-DD57-4093-A2B8-8B2AEB57FB11}" type="pres">
      <dgm:prSet presAssocID="{998C6C5E-B6D2-4482-AB51-2F569FAD594B}" presName="sibTrans" presStyleLbl="bgSibTrans2D1" presStyleIdx="5" presStyleCnt="8"/>
      <dgm:spPr/>
    </dgm:pt>
    <dgm:pt modelId="{7C5B242F-BB61-4551-8EF2-0DD8E61A580D}" type="pres">
      <dgm:prSet presAssocID="{AABE35FE-CB65-4CCB-B1F2-CD289B749AD1}" presName="compNode" presStyleCnt="0"/>
      <dgm:spPr/>
    </dgm:pt>
    <dgm:pt modelId="{9F093212-8451-4A4F-9034-BC4E9EC01E83}" type="pres">
      <dgm:prSet presAssocID="{AABE35FE-CB65-4CCB-B1F2-CD289B749AD1}" presName="dummyConnPt" presStyleCnt="0"/>
      <dgm:spPr/>
    </dgm:pt>
    <dgm:pt modelId="{85CA306E-02EB-4B18-8B35-2B859EAB5793}" type="pres">
      <dgm:prSet presAssocID="{AABE35FE-CB65-4CCB-B1F2-CD289B749AD1}" presName="node" presStyleLbl="node1" presStyleIdx="6" presStyleCnt="9">
        <dgm:presLayoutVars>
          <dgm:bulletEnabled val="1"/>
        </dgm:presLayoutVars>
      </dgm:prSet>
      <dgm:spPr/>
    </dgm:pt>
    <dgm:pt modelId="{E17605A2-FF2A-4089-8C86-1EC42A5A7855}" type="pres">
      <dgm:prSet presAssocID="{DA1558FC-ACCD-4D8F-BBD6-B2EE961679F8}" presName="sibTrans" presStyleLbl="bgSibTrans2D1" presStyleIdx="6" presStyleCnt="8"/>
      <dgm:spPr/>
    </dgm:pt>
    <dgm:pt modelId="{FAB483C7-061D-4F0C-9BC0-7E0599078913}" type="pres">
      <dgm:prSet presAssocID="{494E93E3-1BCB-4395-8496-33357F807646}" presName="compNode" presStyleCnt="0"/>
      <dgm:spPr/>
    </dgm:pt>
    <dgm:pt modelId="{C5FF996A-69E0-426E-B338-CE427D9C7876}" type="pres">
      <dgm:prSet presAssocID="{494E93E3-1BCB-4395-8496-33357F807646}" presName="dummyConnPt" presStyleCnt="0"/>
      <dgm:spPr/>
    </dgm:pt>
    <dgm:pt modelId="{F0950D59-5DFB-43F6-9DFE-5B18F0A2C9D5}" type="pres">
      <dgm:prSet presAssocID="{494E93E3-1BCB-4395-8496-33357F807646}" presName="node" presStyleLbl="node1" presStyleIdx="7" presStyleCnt="9">
        <dgm:presLayoutVars>
          <dgm:bulletEnabled val="1"/>
        </dgm:presLayoutVars>
      </dgm:prSet>
      <dgm:spPr/>
    </dgm:pt>
    <dgm:pt modelId="{A1B160FE-F3DC-4F00-911F-B1B660A5E7D2}" type="pres">
      <dgm:prSet presAssocID="{D71D4CFD-396F-4447-ABAA-940C8C60EA07}" presName="sibTrans" presStyleLbl="bgSibTrans2D1" presStyleIdx="7" presStyleCnt="8"/>
      <dgm:spPr/>
    </dgm:pt>
    <dgm:pt modelId="{4A4482E7-0C7A-4802-AE6A-659822818671}" type="pres">
      <dgm:prSet presAssocID="{171EA4F9-437B-406C-AAB1-C1BD1E8A0241}" presName="compNode" presStyleCnt="0"/>
      <dgm:spPr/>
    </dgm:pt>
    <dgm:pt modelId="{8650378F-0368-4256-8A78-F2E74BECB9BC}" type="pres">
      <dgm:prSet presAssocID="{171EA4F9-437B-406C-AAB1-C1BD1E8A0241}" presName="dummyConnPt" presStyleCnt="0"/>
      <dgm:spPr/>
    </dgm:pt>
    <dgm:pt modelId="{B217E325-BC3E-4518-98A8-DFBA6A61D122}" type="pres">
      <dgm:prSet presAssocID="{171EA4F9-437B-406C-AAB1-C1BD1E8A0241}" presName="node" presStyleLbl="node1" presStyleIdx="8" presStyleCnt="9">
        <dgm:presLayoutVars>
          <dgm:bulletEnabled val="1"/>
        </dgm:presLayoutVars>
      </dgm:prSet>
      <dgm:spPr/>
    </dgm:pt>
  </dgm:ptLst>
  <dgm:cxnLst>
    <dgm:cxn modelId="{E1245B02-E48A-49F6-90B6-FC78EBDC0FE7}" srcId="{4C78F815-9A74-4D04-94C7-775062E682BD}" destId="{1A1EDC26-232F-4E2B-8176-F371C0AF7910}" srcOrd="5" destOrd="0" parTransId="{C568C1E2-37B4-4D93-AAE5-D942D21841CE}" sibTransId="{998C6C5E-B6D2-4482-AB51-2F569FAD594B}"/>
    <dgm:cxn modelId="{5DA94904-ADAB-495D-8F17-9F66DD7D88C3}" srcId="{4C78F815-9A74-4D04-94C7-775062E682BD}" destId="{171EA4F9-437B-406C-AAB1-C1BD1E8A0241}" srcOrd="8" destOrd="0" parTransId="{CC1A0169-FF68-48CE-9737-2C16BB1824D8}" sibTransId="{9224803F-A8BC-404E-9E52-026570BB4461}"/>
    <dgm:cxn modelId="{CF8BB220-9E74-4258-91E5-CDAA5BA84B25}" srcId="{4C78F815-9A74-4D04-94C7-775062E682BD}" destId="{365CFB64-667D-4CD7-AA73-86EBABEB936C}" srcOrd="2" destOrd="0" parTransId="{D9DE6638-8CD1-439D-8F47-C959065B1CE6}" sibTransId="{B2D04E4A-64D4-40CD-A781-70C933B3B539}"/>
    <dgm:cxn modelId="{357AD720-7CA9-4B5B-B7E5-02238941489B}" type="presOf" srcId="{B2D04E4A-64D4-40CD-A781-70C933B3B539}" destId="{37B90B55-0772-4303-B3E5-7AC8C46EC40F}" srcOrd="0" destOrd="0" presId="urn:microsoft.com/office/officeart/2005/8/layout/bProcess4"/>
    <dgm:cxn modelId="{9A8DDE2B-F020-490E-842C-867E9826A3D1}" type="presOf" srcId="{3DCBA562-27AA-402D-B8C1-0F1622ECB9D8}" destId="{9EAC1A56-FCC2-4E4D-A8D5-691A399751DB}" srcOrd="0" destOrd="0" presId="urn:microsoft.com/office/officeart/2005/8/layout/bProcess4"/>
    <dgm:cxn modelId="{BA34C43E-AB8D-4DBD-A67D-8B59D276EB87}" srcId="{4C78F815-9A74-4D04-94C7-775062E682BD}" destId="{5C0B9FDF-4F15-4CA0-8B4E-27105F2D8346}" srcOrd="0" destOrd="0" parTransId="{1D1588EF-DBF4-4A54-A89B-D790EFD12932}" sibTransId="{5D1F0418-516D-4B6C-AD0D-C5F3DCED0239}"/>
    <dgm:cxn modelId="{CC6D8762-99F2-4061-A986-621D1B27431B}" type="presOf" srcId="{DA1558FC-ACCD-4D8F-BBD6-B2EE961679F8}" destId="{E17605A2-FF2A-4089-8C86-1EC42A5A7855}" srcOrd="0" destOrd="0" presId="urn:microsoft.com/office/officeart/2005/8/layout/bProcess4"/>
    <dgm:cxn modelId="{1EF0944A-BC7C-481D-B055-151D336D34F9}" srcId="{4C78F815-9A74-4D04-94C7-775062E682BD}" destId="{4FB1E23D-73AD-434C-9940-57CD23AB9A39}" srcOrd="1" destOrd="0" parTransId="{45BB6E16-B77B-4E08-BD10-1CE41F925F6B}" sibTransId="{3DCBA562-27AA-402D-B8C1-0F1622ECB9D8}"/>
    <dgm:cxn modelId="{0ADC966C-D2E5-4F11-B39F-F839F1F3F418}" type="presOf" srcId="{AABE35FE-CB65-4CCB-B1F2-CD289B749AD1}" destId="{85CA306E-02EB-4B18-8B35-2B859EAB5793}" srcOrd="0" destOrd="0" presId="urn:microsoft.com/office/officeart/2005/8/layout/bProcess4"/>
    <dgm:cxn modelId="{9026A36C-B103-472C-9C7B-6DB062AED254}" type="presOf" srcId="{171EA4F9-437B-406C-AAB1-C1BD1E8A0241}" destId="{B217E325-BC3E-4518-98A8-DFBA6A61D122}" srcOrd="0" destOrd="0" presId="urn:microsoft.com/office/officeart/2005/8/layout/bProcess4"/>
    <dgm:cxn modelId="{6A550270-72F5-49A3-8638-DCABC26508F3}" type="presOf" srcId="{AE1F2232-F3A9-43C9-9B9A-9D0C6027E988}" destId="{12962E3C-CAEB-47EA-B56D-B3AAD909B523}" srcOrd="0" destOrd="0" presId="urn:microsoft.com/office/officeart/2005/8/layout/bProcess4"/>
    <dgm:cxn modelId="{9917B152-238A-46A0-A761-8E8FBA7139AD}" srcId="{4C78F815-9A74-4D04-94C7-775062E682BD}" destId="{AE1F2232-F3A9-43C9-9B9A-9D0C6027E988}" srcOrd="4" destOrd="0" parTransId="{D59579D0-13DD-44AB-9CCC-7C53078970C0}" sibTransId="{318E44F9-1B17-440E-8467-1EA1521232C9}"/>
    <dgm:cxn modelId="{7F708677-6525-403E-B5A0-528CFA84D58C}" type="presOf" srcId="{4C78F815-9A74-4D04-94C7-775062E682BD}" destId="{1D6F3D94-3243-4430-95EC-6CF2DC6A1BF2}" srcOrd="0" destOrd="0" presId="urn:microsoft.com/office/officeart/2005/8/layout/bProcess4"/>
    <dgm:cxn modelId="{92BFD47F-A530-46E2-89DD-CACC0148C75E}" srcId="{4C78F815-9A74-4D04-94C7-775062E682BD}" destId="{DBF7E22B-44D2-49F6-9310-24B1BDC2901F}" srcOrd="3" destOrd="0" parTransId="{6E6855D8-7FE1-4C9D-8551-1F6423C0A96C}" sibTransId="{40CF4B7C-5D76-4A39-AF9B-331A4E64CC4E}"/>
    <dgm:cxn modelId="{EB7FCE80-5B31-45EE-88AB-04B77AB6150F}" type="presOf" srcId="{4FB1E23D-73AD-434C-9940-57CD23AB9A39}" destId="{1498FA53-CAE3-4FAF-9A42-31E143940252}" srcOrd="0" destOrd="0" presId="urn:microsoft.com/office/officeart/2005/8/layout/bProcess4"/>
    <dgm:cxn modelId="{1525E583-AC42-4CC0-904A-48821AE0D072}" type="presOf" srcId="{998C6C5E-B6D2-4482-AB51-2F569FAD594B}" destId="{BE501340-DD57-4093-A2B8-8B2AEB57FB11}" srcOrd="0" destOrd="0" presId="urn:microsoft.com/office/officeart/2005/8/layout/bProcess4"/>
    <dgm:cxn modelId="{71D05E87-D791-439F-83EE-5317B2F190ED}" type="presOf" srcId="{D71D4CFD-396F-4447-ABAA-940C8C60EA07}" destId="{A1B160FE-F3DC-4F00-911F-B1B660A5E7D2}" srcOrd="0" destOrd="0" presId="urn:microsoft.com/office/officeart/2005/8/layout/bProcess4"/>
    <dgm:cxn modelId="{B2BCAC8E-6C51-4964-891C-C81F49B515E0}" type="presOf" srcId="{5D1F0418-516D-4B6C-AD0D-C5F3DCED0239}" destId="{CDC11FC5-4AF5-4C5C-8BFE-65CD930A7A98}" srcOrd="0" destOrd="0" presId="urn:microsoft.com/office/officeart/2005/8/layout/bProcess4"/>
    <dgm:cxn modelId="{46626893-7C91-49F9-9C1D-90C9F7EB9402}" srcId="{4C78F815-9A74-4D04-94C7-775062E682BD}" destId="{494E93E3-1BCB-4395-8496-33357F807646}" srcOrd="7" destOrd="0" parTransId="{1C913294-EEC6-477C-AA3F-354E1D454A57}" sibTransId="{D71D4CFD-396F-4447-ABAA-940C8C60EA07}"/>
    <dgm:cxn modelId="{9F93B697-65FB-4C68-9FF2-490C8CC369E4}" type="presOf" srcId="{318E44F9-1B17-440E-8467-1EA1521232C9}" destId="{B549B52D-593F-485D-8506-A219C5FFA7FF}" srcOrd="0" destOrd="0" presId="urn:microsoft.com/office/officeart/2005/8/layout/bProcess4"/>
    <dgm:cxn modelId="{60E121A2-1FEF-4782-90CE-B7A8A04E8615}" type="presOf" srcId="{40CF4B7C-5D76-4A39-AF9B-331A4E64CC4E}" destId="{41A65FE1-C806-4DA4-AA22-F3BE9E27D5D4}" srcOrd="0" destOrd="0" presId="urn:microsoft.com/office/officeart/2005/8/layout/bProcess4"/>
    <dgm:cxn modelId="{67E5A1A6-124B-4B3F-BAC4-C0EEE6910CEC}" type="presOf" srcId="{1A1EDC26-232F-4E2B-8176-F371C0AF7910}" destId="{34128D0C-45C9-423F-9B16-4772E429CC82}" srcOrd="0" destOrd="0" presId="urn:microsoft.com/office/officeart/2005/8/layout/bProcess4"/>
    <dgm:cxn modelId="{47A37BB2-EB12-4826-9B2F-F757F05DC653}" type="presOf" srcId="{DBF7E22B-44D2-49F6-9310-24B1BDC2901F}" destId="{C4F7D513-77D3-4F96-AC50-114EE998C2FC}" srcOrd="0" destOrd="0" presId="urn:microsoft.com/office/officeart/2005/8/layout/bProcess4"/>
    <dgm:cxn modelId="{B109EAB2-4F0A-4579-AC04-9399AD99DF01}" type="presOf" srcId="{494E93E3-1BCB-4395-8496-33357F807646}" destId="{F0950D59-5DFB-43F6-9DFE-5B18F0A2C9D5}" srcOrd="0" destOrd="0" presId="urn:microsoft.com/office/officeart/2005/8/layout/bProcess4"/>
    <dgm:cxn modelId="{3009B7B4-A68C-4159-8EF7-E2E9610381A6}" srcId="{4C78F815-9A74-4D04-94C7-775062E682BD}" destId="{AABE35FE-CB65-4CCB-B1F2-CD289B749AD1}" srcOrd="6" destOrd="0" parTransId="{7BC90D4F-8F8E-4505-896C-0F84989A3BEE}" sibTransId="{DA1558FC-ACCD-4D8F-BBD6-B2EE961679F8}"/>
    <dgm:cxn modelId="{BC1488E4-417A-460A-9B7A-8D3E0F4827CA}" type="presOf" srcId="{365CFB64-667D-4CD7-AA73-86EBABEB936C}" destId="{1DEF81F7-6C3E-437C-A458-6331F6FCBF30}" srcOrd="0" destOrd="0" presId="urn:microsoft.com/office/officeart/2005/8/layout/bProcess4"/>
    <dgm:cxn modelId="{ED7BAEFB-D667-4C37-AC18-3288DB78819F}" type="presOf" srcId="{5C0B9FDF-4F15-4CA0-8B4E-27105F2D8346}" destId="{6C578474-7E17-4DA4-B004-ECF69F9F1163}" srcOrd="0" destOrd="0" presId="urn:microsoft.com/office/officeart/2005/8/layout/bProcess4"/>
    <dgm:cxn modelId="{66CA265E-2E54-4B92-9920-C3CBAFCC8A4A}" type="presParOf" srcId="{1D6F3D94-3243-4430-95EC-6CF2DC6A1BF2}" destId="{82821814-8D3A-4341-AFAB-A9B6F19C6F98}" srcOrd="0" destOrd="0" presId="urn:microsoft.com/office/officeart/2005/8/layout/bProcess4"/>
    <dgm:cxn modelId="{F8F7A0F4-A398-4349-A0D7-0F4F9B454C30}" type="presParOf" srcId="{82821814-8D3A-4341-AFAB-A9B6F19C6F98}" destId="{51AA2F56-BBE7-4B3E-9598-54E3A877ED35}" srcOrd="0" destOrd="0" presId="urn:microsoft.com/office/officeart/2005/8/layout/bProcess4"/>
    <dgm:cxn modelId="{BAC7A969-D7FB-4D4A-A4BD-596B247D4059}" type="presParOf" srcId="{82821814-8D3A-4341-AFAB-A9B6F19C6F98}" destId="{6C578474-7E17-4DA4-B004-ECF69F9F1163}" srcOrd="1" destOrd="0" presId="urn:microsoft.com/office/officeart/2005/8/layout/bProcess4"/>
    <dgm:cxn modelId="{E24A9CAE-5937-4831-8D43-3A6FE7BFABEA}" type="presParOf" srcId="{1D6F3D94-3243-4430-95EC-6CF2DC6A1BF2}" destId="{CDC11FC5-4AF5-4C5C-8BFE-65CD930A7A98}" srcOrd="1" destOrd="0" presId="urn:microsoft.com/office/officeart/2005/8/layout/bProcess4"/>
    <dgm:cxn modelId="{C7E4DAB6-DA4A-4919-9424-FACF17AEC582}" type="presParOf" srcId="{1D6F3D94-3243-4430-95EC-6CF2DC6A1BF2}" destId="{51DEEAAA-5C57-4A89-A547-120FCD333D57}" srcOrd="2" destOrd="0" presId="urn:microsoft.com/office/officeart/2005/8/layout/bProcess4"/>
    <dgm:cxn modelId="{3125FBB7-95AB-4B4C-85DE-1927E48FF915}" type="presParOf" srcId="{51DEEAAA-5C57-4A89-A547-120FCD333D57}" destId="{A96CFE4D-A5A8-455D-B064-5280979643CF}" srcOrd="0" destOrd="0" presId="urn:microsoft.com/office/officeart/2005/8/layout/bProcess4"/>
    <dgm:cxn modelId="{FD6C5550-5269-47B4-A4E3-41910461B04E}" type="presParOf" srcId="{51DEEAAA-5C57-4A89-A547-120FCD333D57}" destId="{1498FA53-CAE3-4FAF-9A42-31E143940252}" srcOrd="1" destOrd="0" presId="urn:microsoft.com/office/officeart/2005/8/layout/bProcess4"/>
    <dgm:cxn modelId="{0129795D-0588-4A33-9B6D-A33D0D987EF0}" type="presParOf" srcId="{1D6F3D94-3243-4430-95EC-6CF2DC6A1BF2}" destId="{9EAC1A56-FCC2-4E4D-A8D5-691A399751DB}" srcOrd="3" destOrd="0" presId="urn:microsoft.com/office/officeart/2005/8/layout/bProcess4"/>
    <dgm:cxn modelId="{D00F76D2-1E6C-433F-AF5C-4C0BCEF02AF8}" type="presParOf" srcId="{1D6F3D94-3243-4430-95EC-6CF2DC6A1BF2}" destId="{417DA3E0-0EB2-4176-B806-D9B4FF2A3D12}" srcOrd="4" destOrd="0" presId="urn:microsoft.com/office/officeart/2005/8/layout/bProcess4"/>
    <dgm:cxn modelId="{C165DB03-34DE-48AE-AB2B-E7CA5C8C197F}" type="presParOf" srcId="{417DA3E0-0EB2-4176-B806-D9B4FF2A3D12}" destId="{21453605-C129-4106-A948-7CF3E9A117AF}" srcOrd="0" destOrd="0" presId="urn:microsoft.com/office/officeart/2005/8/layout/bProcess4"/>
    <dgm:cxn modelId="{6441F916-5386-49EF-B23C-6EBB6DD6285A}" type="presParOf" srcId="{417DA3E0-0EB2-4176-B806-D9B4FF2A3D12}" destId="{1DEF81F7-6C3E-437C-A458-6331F6FCBF30}" srcOrd="1" destOrd="0" presId="urn:microsoft.com/office/officeart/2005/8/layout/bProcess4"/>
    <dgm:cxn modelId="{2396A1CC-964D-464B-9609-1F637D42EB9C}" type="presParOf" srcId="{1D6F3D94-3243-4430-95EC-6CF2DC6A1BF2}" destId="{37B90B55-0772-4303-B3E5-7AC8C46EC40F}" srcOrd="5" destOrd="0" presId="urn:microsoft.com/office/officeart/2005/8/layout/bProcess4"/>
    <dgm:cxn modelId="{B47905E4-0FE7-47DC-95CF-9BBF97429AB2}" type="presParOf" srcId="{1D6F3D94-3243-4430-95EC-6CF2DC6A1BF2}" destId="{5D7841A3-5CC4-41EA-BD75-7366ABCAD1AC}" srcOrd="6" destOrd="0" presId="urn:microsoft.com/office/officeart/2005/8/layout/bProcess4"/>
    <dgm:cxn modelId="{14F89F9B-491E-48AA-A265-AE124E5BF9D2}" type="presParOf" srcId="{5D7841A3-5CC4-41EA-BD75-7366ABCAD1AC}" destId="{AC3386E8-CCA7-4BB3-B1D0-3940AAF06AED}" srcOrd="0" destOrd="0" presId="urn:microsoft.com/office/officeart/2005/8/layout/bProcess4"/>
    <dgm:cxn modelId="{414CD468-66B8-4F92-A613-7FFEC2025A1C}" type="presParOf" srcId="{5D7841A3-5CC4-41EA-BD75-7366ABCAD1AC}" destId="{C4F7D513-77D3-4F96-AC50-114EE998C2FC}" srcOrd="1" destOrd="0" presId="urn:microsoft.com/office/officeart/2005/8/layout/bProcess4"/>
    <dgm:cxn modelId="{1A5A5AD8-565A-4204-B053-0F24C4C70FA6}" type="presParOf" srcId="{1D6F3D94-3243-4430-95EC-6CF2DC6A1BF2}" destId="{41A65FE1-C806-4DA4-AA22-F3BE9E27D5D4}" srcOrd="7" destOrd="0" presId="urn:microsoft.com/office/officeart/2005/8/layout/bProcess4"/>
    <dgm:cxn modelId="{1221E399-FC3D-499C-92DB-17BEB6A05DEA}" type="presParOf" srcId="{1D6F3D94-3243-4430-95EC-6CF2DC6A1BF2}" destId="{A33DD1E6-0EF5-43C2-AC48-091CC4F85CD4}" srcOrd="8" destOrd="0" presId="urn:microsoft.com/office/officeart/2005/8/layout/bProcess4"/>
    <dgm:cxn modelId="{0C51CBA7-43D0-4D94-A45C-B679FE3D87B5}" type="presParOf" srcId="{A33DD1E6-0EF5-43C2-AC48-091CC4F85CD4}" destId="{D14464DE-F670-4C7E-8036-D457B6590C24}" srcOrd="0" destOrd="0" presId="urn:microsoft.com/office/officeart/2005/8/layout/bProcess4"/>
    <dgm:cxn modelId="{7982BB8B-76F0-42CF-8664-0BA84B129B37}" type="presParOf" srcId="{A33DD1E6-0EF5-43C2-AC48-091CC4F85CD4}" destId="{12962E3C-CAEB-47EA-B56D-B3AAD909B523}" srcOrd="1" destOrd="0" presId="urn:microsoft.com/office/officeart/2005/8/layout/bProcess4"/>
    <dgm:cxn modelId="{1F40A563-A6B8-4104-A863-69C4D2524A8F}" type="presParOf" srcId="{1D6F3D94-3243-4430-95EC-6CF2DC6A1BF2}" destId="{B549B52D-593F-485D-8506-A219C5FFA7FF}" srcOrd="9" destOrd="0" presId="urn:microsoft.com/office/officeart/2005/8/layout/bProcess4"/>
    <dgm:cxn modelId="{7B74163B-4F52-4651-ACB3-5F6169AFE0B0}" type="presParOf" srcId="{1D6F3D94-3243-4430-95EC-6CF2DC6A1BF2}" destId="{EAAC9555-4BFF-4F1B-817E-52D04947A5DB}" srcOrd="10" destOrd="0" presId="urn:microsoft.com/office/officeart/2005/8/layout/bProcess4"/>
    <dgm:cxn modelId="{6F1743DF-972D-437B-9C2C-76246ED3C0F8}" type="presParOf" srcId="{EAAC9555-4BFF-4F1B-817E-52D04947A5DB}" destId="{09C50087-C060-412D-91A4-05C7EC5D48A4}" srcOrd="0" destOrd="0" presId="urn:microsoft.com/office/officeart/2005/8/layout/bProcess4"/>
    <dgm:cxn modelId="{9D9E723F-0CD5-41EC-BA03-FB581E56A00F}" type="presParOf" srcId="{EAAC9555-4BFF-4F1B-817E-52D04947A5DB}" destId="{34128D0C-45C9-423F-9B16-4772E429CC82}" srcOrd="1" destOrd="0" presId="urn:microsoft.com/office/officeart/2005/8/layout/bProcess4"/>
    <dgm:cxn modelId="{87EC935A-685C-40DE-A757-FFE9218A1609}" type="presParOf" srcId="{1D6F3D94-3243-4430-95EC-6CF2DC6A1BF2}" destId="{BE501340-DD57-4093-A2B8-8B2AEB57FB11}" srcOrd="11" destOrd="0" presId="urn:microsoft.com/office/officeart/2005/8/layout/bProcess4"/>
    <dgm:cxn modelId="{8EA4E65F-4423-4F39-A091-8BAEB0343E55}" type="presParOf" srcId="{1D6F3D94-3243-4430-95EC-6CF2DC6A1BF2}" destId="{7C5B242F-BB61-4551-8EF2-0DD8E61A580D}" srcOrd="12" destOrd="0" presId="urn:microsoft.com/office/officeart/2005/8/layout/bProcess4"/>
    <dgm:cxn modelId="{8CCE6305-6D30-49E0-9216-A17291CF690D}" type="presParOf" srcId="{7C5B242F-BB61-4551-8EF2-0DD8E61A580D}" destId="{9F093212-8451-4A4F-9034-BC4E9EC01E83}" srcOrd="0" destOrd="0" presId="urn:microsoft.com/office/officeart/2005/8/layout/bProcess4"/>
    <dgm:cxn modelId="{1FC0B41C-80FA-496D-AF12-3F410C69D4FF}" type="presParOf" srcId="{7C5B242F-BB61-4551-8EF2-0DD8E61A580D}" destId="{85CA306E-02EB-4B18-8B35-2B859EAB5793}" srcOrd="1" destOrd="0" presId="urn:microsoft.com/office/officeart/2005/8/layout/bProcess4"/>
    <dgm:cxn modelId="{211656AD-CCF8-4EE4-83A0-72EDD57E61CF}" type="presParOf" srcId="{1D6F3D94-3243-4430-95EC-6CF2DC6A1BF2}" destId="{E17605A2-FF2A-4089-8C86-1EC42A5A7855}" srcOrd="13" destOrd="0" presId="urn:microsoft.com/office/officeart/2005/8/layout/bProcess4"/>
    <dgm:cxn modelId="{950767D6-CB04-4196-9AFC-A65E3ED2AE6F}" type="presParOf" srcId="{1D6F3D94-3243-4430-95EC-6CF2DC6A1BF2}" destId="{FAB483C7-061D-4F0C-9BC0-7E0599078913}" srcOrd="14" destOrd="0" presId="urn:microsoft.com/office/officeart/2005/8/layout/bProcess4"/>
    <dgm:cxn modelId="{262218B5-930D-4546-B998-7D38AE820B21}" type="presParOf" srcId="{FAB483C7-061D-4F0C-9BC0-7E0599078913}" destId="{C5FF996A-69E0-426E-B338-CE427D9C7876}" srcOrd="0" destOrd="0" presId="urn:microsoft.com/office/officeart/2005/8/layout/bProcess4"/>
    <dgm:cxn modelId="{9E5595A2-9C4A-4EFB-B177-288590C9B878}" type="presParOf" srcId="{FAB483C7-061D-4F0C-9BC0-7E0599078913}" destId="{F0950D59-5DFB-43F6-9DFE-5B18F0A2C9D5}" srcOrd="1" destOrd="0" presId="urn:microsoft.com/office/officeart/2005/8/layout/bProcess4"/>
    <dgm:cxn modelId="{10C488E0-9949-4917-8C06-F366B6FAB9D6}" type="presParOf" srcId="{1D6F3D94-3243-4430-95EC-6CF2DC6A1BF2}" destId="{A1B160FE-F3DC-4F00-911F-B1B660A5E7D2}" srcOrd="15" destOrd="0" presId="urn:microsoft.com/office/officeart/2005/8/layout/bProcess4"/>
    <dgm:cxn modelId="{ADF633D7-AE2D-4998-B2E3-C441E2C9504A}" type="presParOf" srcId="{1D6F3D94-3243-4430-95EC-6CF2DC6A1BF2}" destId="{4A4482E7-0C7A-4802-AE6A-659822818671}" srcOrd="16" destOrd="0" presId="urn:microsoft.com/office/officeart/2005/8/layout/bProcess4"/>
    <dgm:cxn modelId="{F16F9F75-E3E8-4A5F-9B2C-443843292B2A}" type="presParOf" srcId="{4A4482E7-0C7A-4802-AE6A-659822818671}" destId="{8650378F-0368-4256-8A78-F2E74BECB9BC}" srcOrd="0" destOrd="0" presId="urn:microsoft.com/office/officeart/2005/8/layout/bProcess4"/>
    <dgm:cxn modelId="{518FBE7D-1236-47CA-9BD8-9CCA2BEE7906}" type="presParOf" srcId="{4A4482E7-0C7A-4802-AE6A-659822818671}" destId="{B217E325-BC3E-4518-98A8-DFBA6A61D12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11FC5-4AF5-4C5C-8BFE-65CD930A7A98}">
      <dsp:nvSpPr>
        <dsp:cNvPr id="0" name=""/>
        <dsp:cNvSpPr/>
      </dsp:nvSpPr>
      <dsp:spPr>
        <a:xfrm rot="5400000">
          <a:off x="1223069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78474-7E17-4DA4-B004-ECF69F9F1163}">
      <dsp:nvSpPr>
        <dsp:cNvPr id="0" name=""/>
        <dsp:cNvSpPr/>
      </dsp:nvSpPr>
      <dsp:spPr>
        <a:xfrm>
          <a:off x="1606162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78 columns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3734 rows</a:t>
          </a:r>
        </a:p>
      </dsp:txBody>
      <dsp:txXfrm>
        <a:off x="1645341" y="40452"/>
        <a:ext cx="2151073" cy="1259301"/>
      </dsp:txXfrm>
    </dsp:sp>
    <dsp:sp modelId="{9EAC1A56-FCC2-4E4D-A8D5-691A399751DB}">
      <dsp:nvSpPr>
        <dsp:cNvPr id="0" name=""/>
        <dsp:cNvSpPr/>
      </dsp:nvSpPr>
      <dsp:spPr>
        <a:xfrm rot="5400000">
          <a:off x="1223069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8FA53-CAE3-4FAF-9A42-31E143940252}">
      <dsp:nvSpPr>
        <dsp:cNvPr id="0" name=""/>
        <dsp:cNvSpPr/>
      </dsp:nvSpPr>
      <dsp:spPr>
        <a:xfrm>
          <a:off x="1606162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 columns not enhancing analysis (i.e. host name)</a:t>
          </a:r>
        </a:p>
      </dsp:txBody>
      <dsp:txXfrm>
        <a:off x="1645341" y="1712526"/>
        <a:ext cx="2151073" cy="1259301"/>
      </dsp:txXfrm>
    </dsp:sp>
    <dsp:sp modelId="{37B90B55-0772-4303-B3E5-7AC8C46EC40F}">
      <dsp:nvSpPr>
        <dsp:cNvPr id="0" name=""/>
        <dsp:cNvSpPr/>
      </dsp:nvSpPr>
      <dsp:spPr>
        <a:xfrm>
          <a:off x="2059106" y="3571893"/>
          <a:ext cx="295808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F81F7-6C3E-437C-A458-6331F6FCBF30}">
      <dsp:nvSpPr>
        <dsp:cNvPr id="0" name=""/>
        <dsp:cNvSpPr/>
      </dsp:nvSpPr>
      <dsp:spPr>
        <a:xfrm>
          <a:off x="1606162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Filter to only include entire home rentals (vs. room rentals)</a:t>
          </a:r>
        </a:p>
      </dsp:txBody>
      <dsp:txXfrm>
        <a:off x="1645341" y="3384600"/>
        <a:ext cx="2151073" cy="1259301"/>
      </dsp:txXfrm>
    </dsp:sp>
    <dsp:sp modelId="{41A65FE1-C806-4DA4-AA22-F3BE9E27D5D4}">
      <dsp:nvSpPr>
        <dsp:cNvPr id="0" name=""/>
        <dsp:cNvSpPr/>
      </dsp:nvSpPr>
      <dsp:spPr>
        <a:xfrm rot="16200000">
          <a:off x="4188213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7D513-77D3-4F96-AC50-114EE998C2FC}">
      <dsp:nvSpPr>
        <dsp:cNvPr id="0" name=""/>
        <dsp:cNvSpPr/>
      </dsp:nvSpPr>
      <dsp:spPr>
        <a:xfrm>
          <a:off x="4571306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 NAN values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 Boolean values from t and f to 1 and 0</a:t>
          </a:r>
        </a:p>
      </dsp:txBody>
      <dsp:txXfrm>
        <a:off x="4610485" y="3384600"/>
        <a:ext cx="2151073" cy="1259301"/>
      </dsp:txXfrm>
    </dsp:sp>
    <dsp:sp modelId="{B549B52D-593F-485D-8506-A219C5FFA7FF}">
      <dsp:nvSpPr>
        <dsp:cNvPr id="0" name=""/>
        <dsp:cNvSpPr/>
      </dsp:nvSpPr>
      <dsp:spPr>
        <a:xfrm rot="16200000">
          <a:off x="4188213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62E3C-CAEB-47EA-B56D-B3AAD909B523}">
      <dsp:nvSpPr>
        <dsp:cNvPr id="0" name=""/>
        <dsp:cNvSpPr/>
      </dsp:nvSpPr>
      <dsp:spPr>
        <a:xfrm>
          <a:off x="4571306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 # bath from string/object to int64</a:t>
          </a:r>
        </a:p>
      </dsp:txBody>
      <dsp:txXfrm>
        <a:off x="4610485" y="1712526"/>
        <a:ext cx="2151073" cy="1259301"/>
      </dsp:txXfrm>
    </dsp:sp>
    <dsp:sp modelId="{BE501340-DD57-4093-A2B8-8B2AEB57FB11}">
      <dsp:nvSpPr>
        <dsp:cNvPr id="0" name=""/>
        <dsp:cNvSpPr/>
      </dsp:nvSpPr>
      <dsp:spPr>
        <a:xfrm>
          <a:off x="5024250" y="227745"/>
          <a:ext cx="295808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8D0C-45C9-423F-9B16-4772E429CC82}">
      <dsp:nvSpPr>
        <dsp:cNvPr id="0" name=""/>
        <dsp:cNvSpPr/>
      </dsp:nvSpPr>
      <dsp:spPr>
        <a:xfrm>
          <a:off x="4571306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 NAN values</a:t>
          </a:r>
        </a:p>
      </dsp:txBody>
      <dsp:txXfrm>
        <a:off x="4610485" y="40452"/>
        <a:ext cx="2151073" cy="1259301"/>
      </dsp:txXfrm>
    </dsp:sp>
    <dsp:sp modelId="{E17605A2-FF2A-4089-8C86-1EC42A5A7855}">
      <dsp:nvSpPr>
        <dsp:cNvPr id="0" name=""/>
        <dsp:cNvSpPr/>
      </dsp:nvSpPr>
      <dsp:spPr>
        <a:xfrm rot="5400000">
          <a:off x="7153357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A306E-02EB-4B18-8B35-2B859EAB5793}">
      <dsp:nvSpPr>
        <dsp:cNvPr id="0" name=""/>
        <dsp:cNvSpPr/>
      </dsp:nvSpPr>
      <dsp:spPr>
        <a:xfrm>
          <a:off x="7536450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review date to datetime</a:t>
          </a:r>
        </a:p>
      </dsp:txBody>
      <dsp:txXfrm>
        <a:off x="7575629" y="40452"/>
        <a:ext cx="2151073" cy="1259301"/>
      </dsp:txXfrm>
    </dsp:sp>
    <dsp:sp modelId="{A1B160FE-F3DC-4F00-911F-B1B660A5E7D2}">
      <dsp:nvSpPr>
        <dsp:cNvPr id="0" name=""/>
        <dsp:cNvSpPr/>
      </dsp:nvSpPr>
      <dsp:spPr>
        <a:xfrm rot="5400000">
          <a:off x="7153357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50D59-5DFB-43F6-9DFE-5B18F0A2C9D5}">
      <dsp:nvSpPr>
        <dsp:cNvPr id="0" name=""/>
        <dsp:cNvSpPr/>
      </dsp:nvSpPr>
      <dsp:spPr>
        <a:xfrm>
          <a:off x="7536450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 price from string to number and acceptance rates from string to percentages</a:t>
          </a:r>
        </a:p>
      </dsp:txBody>
      <dsp:txXfrm>
        <a:off x="7575629" y="1712526"/>
        <a:ext cx="2151073" cy="1259301"/>
      </dsp:txXfrm>
    </dsp:sp>
    <dsp:sp modelId="{B217E325-BC3E-4518-98A8-DFBA6A61D122}">
      <dsp:nvSpPr>
        <dsp:cNvPr id="0" name=""/>
        <dsp:cNvSpPr/>
      </dsp:nvSpPr>
      <dsp:spPr>
        <a:xfrm>
          <a:off x="7536450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26 columns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2101 rows</a:t>
          </a:r>
        </a:p>
      </dsp:txBody>
      <dsp:txXfrm>
        <a:off x="7575629" y="3384600"/>
        <a:ext cx="2151073" cy="1259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11FC5-4AF5-4C5C-8BFE-65CD930A7A98}">
      <dsp:nvSpPr>
        <dsp:cNvPr id="0" name=""/>
        <dsp:cNvSpPr/>
      </dsp:nvSpPr>
      <dsp:spPr>
        <a:xfrm rot="5400000">
          <a:off x="1223069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78474-7E17-4DA4-B004-ECF69F9F1163}">
      <dsp:nvSpPr>
        <dsp:cNvPr id="0" name=""/>
        <dsp:cNvSpPr/>
      </dsp:nvSpPr>
      <dsp:spPr>
        <a:xfrm>
          <a:off x="1606162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348 columns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25731 rows</a:t>
          </a:r>
        </a:p>
      </dsp:txBody>
      <dsp:txXfrm>
        <a:off x="1645341" y="40452"/>
        <a:ext cx="2151073" cy="1259301"/>
      </dsp:txXfrm>
    </dsp:sp>
    <dsp:sp modelId="{9EAC1A56-FCC2-4E4D-A8D5-691A399751DB}">
      <dsp:nvSpPr>
        <dsp:cNvPr id="0" name=""/>
        <dsp:cNvSpPr/>
      </dsp:nvSpPr>
      <dsp:spPr>
        <a:xfrm rot="5400000">
          <a:off x="1223069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8FA53-CAE3-4FAF-9A42-31E143940252}">
      <dsp:nvSpPr>
        <dsp:cNvPr id="0" name=""/>
        <dsp:cNvSpPr/>
      </dsp:nvSpPr>
      <dsp:spPr>
        <a:xfrm>
          <a:off x="1606162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Drop columns not enhancing analysis (i.e. Zillow ID)</a:t>
          </a:r>
        </a:p>
      </dsp:txBody>
      <dsp:txXfrm>
        <a:off x="1645341" y="1712526"/>
        <a:ext cx="2151073" cy="1259301"/>
      </dsp:txXfrm>
    </dsp:sp>
    <dsp:sp modelId="{37B90B55-0772-4303-B3E5-7AC8C46EC40F}">
      <dsp:nvSpPr>
        <dsp:cNvPr id="0" name=""/>
        <dsp:cNvSpPr/>
      </dsp:nvSpPr>
      <dsp:spPr>
        <a:xfrm>
          <a:off x="2059106" y="3571893"/>
          <a:ext cx="295808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F81F7-6C3E-437C-A458-6331F6FCBF30}">
      <dsp:nvSpPr>
        <dsp:cNvPr id="0" name=""/>
        <dsp:cNvSpPr/>
      </dsp:nvSpPr>
      <dsp:spPr>
        <a:xfrm>
          <a:off x="1606162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 to only include sold homes</a:t>
          </a:r>
        </a:p>
      </dsp:txBody>
      <dsp:txXfrm>
        <a:off x="1645341" y="3384600"/>
        <a:ext cx="2151073" cy="1259301"/>
      </dsp:txXfrm>
    </dsp:sp>
    <dsp:sp modelId="{41A65FE1-C806-4DA4-AA22-F3BE9E27D5D4}">
      <dsp:nvSpPr>
        <dsp:cNvPr id="0" name=""/>
        <dsp:cNvSpPr/>
      </dsp:nvSpPr>
      <dsp:spPr>
        <a:xfrm rot="16200000">
          <a:off x="4188213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7D513-77D3-4F96-AC50-114EE998C2FC}">
      <dsp:nvSpPr>
        <dsp:cNvPr id="0" name=""/>
        <dsp:cNvSpPr/>
      </dsp:nvSpPr>
      <dsp:spPr>
        <a:xfrm>
          <a:off x="4571306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Rename columns for ease of use and understanding</a:t>
          </a:r>
        </a:p>
      </dsp:txBody>
      <dsp:txXfrm>
        <a:off x="4610485" y="3384600"/>
        <a:ext cx="2151073" cy="1259301"/>
      </dsp:txXfrm>
    </dsp:sp>
    <dsp:sp modelId="{B549B52D-593F-485D-8506-A219C5FFA7FF}">
      <dsp:nvSpPr>
        <dsp:cNvPr id="0" name=""/>
        <dsp:cNvSpPr/>
      </dsp:nvSpPr>
      <dsp:spPr>
        <a:xfrm rot="16200000">
          <a:off x="4188213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62E3C-CAEB-47EA-B56D-B3AAD909B523}">
      <dsp:nvSpPr>
        <dsp:cNvPr id="0" name=""/>
        <dsp:cNvSpPr/>
      </dsp:nvSpPr>
      <dsp:spPr>
        <a:xfrm>
          <a:off x="4571306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 # bath from string/object to int64</a:t>
          </a:r>
        </a:p>
      </dsp:txBody>
      <dsp:txXfrm>
        <a:off x="4610485" y="1712526"/>
        <a:ext cx="2151073" cy="1259301"/>
      </dsp:txXfrm>
    </dsp:sp>
    <dsp:sp modelId="{BE501340-DD57-4093-A2B8-8B2AEB57FB11}">
      <dsp:nvSpPr>
        <dsp:cNvPr id="0" name=""/>
        <dsp:cNvSpPr/>
      </dsp:nvSpPr>
      <dsp:spPr>
        <a:xfrm>
          <a:off x="5024250" y="227745"/>
          <a:ext cx="295808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8D0C-45C9-423F-9B16-4772E429CC82}">
      <dsp:nvSpPr>
        <dsp:cNvPr id="0" name=""/>
        <dsp:cNvSpPr/>
      </dsp:nvSpPr>
      <dsp:spPr>
        <a:xfrm>
          <a:off x="4571306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 dates from object to datetime</a:t>
          </a:r>
        </a:p>
      </dsp:txBody>
      <dsp:txXfrm>
        <a:off x="4610485" y="40452"/>
        <a:ext cx="2151073" cy="1259301"/>
      </dsp:txXfrm>
    </dsp:sp>
    <dsp:sp modelId="{E17605A2-FF2A-4089-8C86-1EC42A5A7855}">
      <dsp:nvSpPr>
        <dsp:cNvPr id="0" name=""/>
        <dsp:cNvSpPr/>
      </dsp:nvSpPr>
      <dsp:spPr>
        <a:xfrm rot="5400000">
          <a:off x="7153357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A306E-02EB-4B18-8B35-2B859EAB5793}">
      <dsp:nvSpPr>
        <dsp:cNvPr id="0" name=""/>
        <dsp:cNvSpPr/>
      </dsp:nvSpPr>
      <dsp:spPr>
        <a:xfrm>
          <a:off x="7536450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Drop duplicates and NAN</a:t>
          </a:r>
        </a:p>
      </dsp:txBody>
      <dsp:txXfrm>
        <a:off x="7575629" y="40452"/>
        <a:ext cx="2151073" cy="1259301"/>
      </dsp:txXfrm>
    </dsp:sp>
    <dsp:sp modelId="{A1B160FE-F3DC-4F00-911F-B1B660A5E7D2}">
      <dsp:nvSpPr>
        <dsp:cNvPr id="0" name=""/>
        <dsp:cNvSpPr/>
      </dsp:nvSpPr>
      <dsp:spPr>
        <a:xfrm rot="5400000">
          <a:off x="7153357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50D59-5DFB-43F6-9DFE-5B18F0A2C9D5}">
      <dsp:nvSpPr>
        <dsp:cNvPr id="0" name=""/>
        <dsp:cNvSpPr/>
      </dsp:nvSpPr>
      <dsp:spPr>
        <a:xfrm>
          <a:off x="7536450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Eliminate outliers for # beds, # baths, lot size, living area using 1.5IQR method</a:t>
          </a:r>
        </a:p>
      </dsp:txBody>
      <dsp:txXfrm>
        <a:off x="7575629" y="1712526"/>
        <a:ext cx="2151073" cy="1259301"/>
      </dsp:txXfrm>
    </dsp:sp>
    <dsp:sp modelId="{B217E325-BC3E-4518-98A8-DFBA6A61D122}">
      <dsp:nvSpPr>
        <dsp:cNvPr id="0" name=""/>
        <dsp:cNvSpPr/>
      </dsp:nvSpPr>
      <dsp:spPr>
        <a:xfrm>
          <a:off x="7536450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 columns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18266 rows</a:t>
          </a:r>
        </a:p>
      </dsp:txBody>
      <dsp:txXfrm>
        <a:off x="7575629" y="3384600"/>
        <a:ext cx="2151073" cy="1259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3F2D-BD7D-43E0-A283-B09D8CB05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05875-C438-46B9-9BB5-71C0352E0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B70C-288D-47A7-AC09-1797352C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1C36-349C-44E6-B4F1-0AB51C03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FC63-9C77-43B3-B58A-0166B0A1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626C-9B85-45EF-A9E8-D0242BCE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55A9-E7EF-4968-A6EC-C199269A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195C-A0A1-485E-BE60-0E4BC3C1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48E7E-8BB8-483D-B34A-4F826F78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113A-1484-4230-9795-C717003F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A6EA0-0263-467E-A945-4059F912A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AB7FE-94B8-414D-A8E1-BFF9342CE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4388-CDD7-4874-9FED-D16E4690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CB0C-7DB8-4D9C-972D-DFE381BE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3DF0-4527-474D-ADD4-06F69504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5E1E-5052-4140-8A55-7BEBF23C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A5C8-F4AC-4EAE-8420-9EC4B3A1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50E2-69CB-48C0-9296-FD4424B2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E460-3E40-4161-9B97-66FC55F1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F437-BE6B-4A5D-A5F8-1E0BFBD1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98D-F52F-4FF4-A5EB-E3BF9926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B94D-FC96-4193-B9B9-7D7FA6A2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B955-DC96-4AAC-9347-AF6BA284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CDFD-135E-45FA-B017-38801693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DA-D5A0-4528-8B66-EBFFCD1D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E913-F3AB-461C-B1EC-79B5278F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8BD0-3DEB-4DE9-A4B8-A4C204B7A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AD5B6-38C5-4440-9178-BD3F2517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5ED4-B5FC-4BD6-961C-0158F5B0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25B4-3228-4E82-A580-9291E386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AD0F-32C5-475A-974A-6FA49F6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5F8-A1FA-4942-A4F4-5D27979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D3D0-5850-4BF6-87A1-87F9B3BB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F03FA-0FF9-4369-B6C3-C4DF4FB92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94DE1-2BB2-4BEF-8B3C-F1C94AD25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D8353-FE5B-440C-94D7-60555E35E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53043-11C1-4FDD-B952-9A8808CE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90A58-2015-4C81-A201-BEFDDC2A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12242-8A30-461E-ABF5-34BFDAC6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8A13-F738-4525-9F68-2B594799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1DA53-09B7-4A9E-B58C-989D5816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25F3F-F428-47E6-AF28-6EB05D77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68CA8-4E5C-46DC-9B2F-B7DF7ED5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BD296-06FE-453F-94D7-0161A8C4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6DC50-722D-4EA4-9B0D-B62F4BA0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C3793-CCCF-4C14-A3CB-52A7CAD7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8EF1-0D58-4D62-B796-2EEBF8D5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6FAA-D85C-4E48-96E2-EC8A37E7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73D16-6BD6-447F-A157-41C00207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AA9A4-CEEB-401C-9A80-C3A310BE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4B26-4E0A-4D15-A8DA-076BDD05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137C8-97F9-4F34-AA26-7DE3B692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D51C-8409-4029-BF91-E31CD6B3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DA5EC-FD66-43C5-A324-4DE92D667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F7930-8331-487F-B622-6B720E91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6CE3-35E1-45B0-9006-447E4AE5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08F0B-0F17-4343-887E-C8D7D689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5246-F5AE-4C67-A62F-CAFC7F86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8BF72-73DB-441F-B53A-35A42A3C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BF803-8989-4865-8D1E-F782CBD4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8680-7B47-4632-8CC4-329FCE7FC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CF05-E4CD-4545-8219-A5F0165014B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6700-BD91-4E1F-9D88-B7C10850C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9443-DCD8-4175-8FC9-22DF836E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0B9E-BFE0-48D8-B5A2-1B71C831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82A1-CCB3-4D78-BF27-C625AE50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Description: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InsideAirbnb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provides quarterly data for the last year for each region from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airbnb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This dataset provides assumed active listings as of December 20, 2021 for Portland, Oregon.</a:t>
            </a:r>
          </a:p>
          <a:p>
            <a:endParaRPr lang="en-US" b="1" dirty="0"/>
          </a:p>
          <a:p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http://insideairbnb.com/get-the-data/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5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0B9E-BFE0-48D8-B5A2-1B71C831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82A1-CCB3-4D78-BF27-C625AE50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Description: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InsideAirbnb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provides quarterly data for the last year for each region from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airbnb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This dataset provides assumed active listings as of December 20, 2021 for Portland, Oregon.</a:t>
            </a:r>
          </a:p>
          <a:p>
            <a:endParaRPr lang="en-US" b="1" dirty="0"/>
          </a:p>
          <a:p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http://insideairbnb.com/get-the-data/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D321-CB75-4B5A-8060-75360597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B10F-BB8F-4E8A-8E4D-4DBECD44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  <a:p>
            <a:r>
              <a:rPr lang="en-US" dirty="0"/>
              <a:t>Created database in Pandas and loaded tables from Pandas to SQLite</a:t>
            </a:r>
          </a:p>
          <a:p>
            <a:r>
              <a:rPr lang="en-US" dirty="0"/>
              <a:t>Queried tables from SQLite for machine learning model and webapp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401-D6A9-4525-90B3-F9101FA6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102DA-F010-4E2D-971A-89172800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320675"/>
            <a:ext cx="91630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3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1E62-EF7B-422A-AD32-3A492470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Data ETL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B7CC9B-08FE-4D89-9928-6A685188A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276669"/>
              </p:ext>
            </p:extLst>
          </p:nvPr>
        </p:nvGraphicFramePr>
        <p:xfrm>
          <a:off x="309093" y="1690688"/>
          <a:ext cx="11372045" cy="468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E33119-0D79-4386-B2A0-8D7AF8D5A382}"/>
              </a:ext>
            </a:extLst>
          </p:cNvPr>
          <p:cNvSpPr txBox="1"/>
          <p:nvPr/>
        </p:nvSpPr>
        <p:spPr>
          <a:xfrm>
            <a:off x="-1" y="6492875"/>
            <a:ext cx="1098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on outliers? – should re reapply bed bath outlier filters here so looking at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04013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1E62-EF7B-422A-AD32-3A492470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Data ETL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B7CC9B-08FE-4D89-9928-6A685188A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132469"/>
              </p:ext>
            </p:extLst>
          </p:nvPr>
        </p:nvGraphicFramePr>
        <p:xfrm>
          <a:off x="309093" y="1690688"/>
          <a:ext cx="11372045" cy="468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85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401-D6A9-4525-90B3-F9101FA6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for Additional Data and Table Join in SQL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9DA906-8C1D-4929-89DF-FE13FFC68136}"/>
              </a:ext>
            </a:extLst>
          </p:cNvPr>
          <p:cNvSpPr/>
          <p:nvPr/>
        </p:nvSpPr>
        <p:spPr>
          <a:xfrm>
            <a:off x="283335" y="1825625"/>
            <a:ext cx="2382592" cy="1819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Airbnb Table Doesn’t Have Address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4F7CF-D66B-4195-B2B8-3012092071EE}"/>
              </a:ext>
            </a:extLst>
          </p:cNvPr>
          <p:cNvSpPr/>
          <p:nvPr/>
        </p:nvSpPr>
        <p:spPr>
          <a:xfrm>
            <a:off x="283335" y="4077494"/>
            <a:ext cx="2382592" cy="1819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Zillow Table Doesn’t Have Neighborhood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AB89CB-EDD1-49EF-BB26-71AD20AAD62B}"/>
              </a:ext>
            </a:extLst>
          </p:cNvPr>
          <p:cNvSpPr/>
          <p:nvPr/>
        </p:nvSpPr>
        <p:spPr>
          <a:xfrm>
            <a:off x="3425779" y="2735173"/>
            <a:ext cx="2524259" cy="19656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Google Maps Reverse Geocoding API*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EFDF4-3698-4104-8D8D-23FD524E7391}"/>
              </a:ext>
            </a:extLst>
          </p:cNvPr>
          <p:cNvCxnSpPr>
            <a:stCxn id="4" idx="3"/>
          </p:cNvCxnSpPr>
          <p:nvPr/>
        </p:nvCxnSpPr>
        <p:spPr>
          <a:xfrm>
            <a:off x="2665927" y="2735173"/>
            <a:ext cx="759852" cy="98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AC80E1-AA7D-4BE8-A394-C186D02853FF}"/>
              </a:ext>
            </a:extLst>
          </p:cNvPr>
          <p:cNvCxnSpPr>
            <a:stCxn id="6" idx="3"/>
          </p:cNvCxnSpPr>
          <p:nvPr/>
        </p:nvCxnSpPr>
        <p:spPr>
          <a:xfrm flipV="1">
            <a:off x="2665927" y="3717981"/>
            <a:ext cx="759852" cy="126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6EF56E-678B-4154-A42E-EA0B91084A95}"/>
              </a:ext>
            </a:extLst>
          </p:cNvPr>
          <p:cNvSpPr/>
          <p:nvPr/>
        </p:nvSpPr>
        <p:spPr>
          <a:xfrm>
            <a:off x="6750680" y="1825625"/>
            <a:ext cx="2382592" cy="1819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Airbnb Table with Address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85C213-D942-4A62-974C-6B9B1CDE03E8}"/>
              </a:ext>
            </a:extLst>
          </p:cNvPr>
          <p:cNvSpPr/>
          <p:nvPr/>
        </p:nvSpPr>
        <p:spPr>
          <a:xfrm>
            <a:off x="3293236" y="4955684"/>
            <a:ext cx="3206839" cy="136645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*Google Reverse Geocoding API uses Latitude and Longitude to Determine Address and Neighborhood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2D86FE-E7EF-41F6-BD34-10CBB1DF885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950037" y="2735173"/>
            <a:ext cx="800643" cy="98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942160-A3EA-4F5C-A996-A5062EB4E063}"/>
              </a:ext>
            </a:extLst>
          </p:cNvPr>
          <p:cNvSpPr/>
          <p:nvPr/>
        </p:nvSpPr>
        <p:spPr>
          <a:xfrm>
            <a:off x="6638523" y="4352511"/>
            <a:ext cx="2382592" cy="1819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Zillow Table with Neighborhood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589AF-4B43-4669-9019-9C38927248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50037" y="3717981"/>
            <a:ext cx="688486" cy="154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941A29B-C7EA-4D77-832E-136BB3C1D648}"/>
              </a:ext>
            </a:extLst>
          </p:cNvPr>
          <p:cNvSpPr/>
          <p:nvPr/>
        </p:nvSpPr>
        <p:spPr>
          <a:xfrm>
            <a:off x="9274938" y="2498502"/>
            <a:ext cx="296214" cy="2936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2330DF-A0DC-466D-874E-070BD5DAE4E9}"/>
              </a:ext>
            </a:extLst>
          </p:cNvPr>
          <p:cNvSpPr/>
          <p:nvPr/>
        </p:nvSpPr>
        <p:spPr>
          <a:xfrm>
            <a:off x="9712818" y="2962186"/>
            <a:ext cx="2382592" cy="1819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Table with Airbnb and Zillow Overlap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9CE59-B96D-45A9-A697-047E84085FF7}"/>
              </a:ext>
            </a:extLst>
          </p:cNvPr>
          <p:cNvSpPr txBox="1"/>
          <p:nvPr/>
        </p:nvSpPr>
        <p:spPr>
          <a:xfrm>
            <a:off x="10074371" y="241176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Inner Join</a:t>
            </a:r>
          </a:p>
        </p:txBody>
      </p:sp>
    </p:spTree>
    <p:extLst>
      <p:ext uri="{BB962C8B-B14F-4D97-AF65-F5344CB8AC3E}">
        <p14:creationId xmlns:p14="http://schemas.microsoft.com/office/powerpoint/2010/main" val="162360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347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Airbnb Data</vt:lpstr>
      <vt:lpstr>Zillow Data</vt:lpstr>
      <vt:lpstr>Database</vt:lpstr>
      <vt:lpstr>ERD</vt:lpstr>
      <vt:lpstr>Airbnb Data ETL</vt:lpstr>
      <vt:lpstr>Zillow Data ETL</vt:lpstr>
      <vt:lpstr>APIs for Additional Data and Table Join in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</dc:title>
  <dc:creator>Laura Stock</dc:creator>
  <cp:lastModifiedBy>Laura Stock</cp:lastModifiedBy>
  <cp:revision>6</cp:revision>
  <dcterms:created xsi:type="dcterms:W3CDTF">2022-04-20T02:49:10Z</dcterms:created>
  <dcterms:modified xsi:type="dcterms:W3CDTF">2022-04-22T17:09:24Z</dcterms:modified>
</cp:coreProperties>
</file>