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Tユーザー 002" initials="E0" lastIdx="2" clrIdx="0">
    <p:extLst>
      <p:ext uri="{19B8F6BF-5375-455C-9EA6-DF929625EA0E}">
        <p15:presenceInfo xmlns:p15="http://schemas.microsoft.com/office/powerpoint/2012/main" userId="S-1-5-21-1386166484-2911960698-2363763260-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33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88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7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3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00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7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74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27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74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33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3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1D9C-FC84-487D-B1FD-22DDC1F64D27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9627-E390-4726-9AB4-E375ED823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5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5420" y="1395019"/>
            <a:ext cx="459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根据</a:t>
            </a:r>
            <a:r>
              <a:rPr lang="en-US" altLang="ja-JP" b="1" u="sng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wsdl</a:t>
            </a:r>
            <a:r>
              <a:rPr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文件生成</a:t>
            </a:r>
            <a:r>
              <a:rPr lang="en-US" altLang="ja-JP" b="1" u="sng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webservice</a:t>
            </a:r>
            <a:r>
              <a:rPr lang="en-US" altLang="ja-JP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的</a:t>
            </a:r>
            <a:r>
              <a:rPr lang="en-US" altLang="ja-JP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b="1" u="sng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b="1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lang="zh-CN" altLang="en-US" b="1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  <a:endParaRPr lang="en-US" altLang="zh-CN" b="1" u="sng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9350" y="755796"/>
            <a:ext cx="602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http://cybozu.chiyodagravure.local/scripts/cbag/ag.exe?WSDL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420" y="34930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取得</a:t>
            </a:r>
            <a:r>
              <a:rPr kumimoji="1" lang="en-US" altLang="zh-CN" b="1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WSDL</a:t>
            </a:r>
            <a:endParaRPr kumimoji="1" lang="ja-JP" altLang="en-US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731608" y="1801511"/>
            <a:ext cx="10931611" cy="2529473"/>
            <a:chOff x="741335" y="1986177"/>
            <a:chExt cx="10931611" cy="252947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35" y="1986177"/>
              <a:ext cx="10931611" cy="2529473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7490298" y="2675106"/>
              <a:ext cx="834552" cy="1252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356600" y="2675106"/>
              <a:ext cx="1346200" cy="1252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64498" y="2675106"/>
              <a:ext cx="3194050" cy="127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250680" y="3742630"/>
              <a:ext cx="1196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</a:rPr>
                <a:t>WSDL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定义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9250680" y="3326422"/>
              <a:ext cx="1676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变更为</a:t>
              </a:r>
              <a:r>
                <a:rPr lang="en-US" altLang="ja-JP" dirty="0" smtClean="0">
                  <a:solidFill>
                    <a:schemeClr val="bg1"/>
                  </a:solidFill>
                </a:rPr>
                <a:t>SOAP1.2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250680" y="288158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指定输出文件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カギ線コネクタ 14"/>
            <p:cNvCxnSpPr>
              <a:stCxn id="9" idx="2"/>
              <a:endCxn id="13" idx="1"/>
            </p:cNvCxnSpPr>
            <p:nvPr/>
          </p:nvCxnSpPr>
          <p:spPr>
            <a:xfrm rot="16200000" flipH="1">
              <a:off x="9007242" y="2822808"/>
              <a:ext cx="265897" cy="220980"/>
            </a:xfrm>
            <a:prstGeom prst="bentConnector2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/>
            <p:cNvCxnSpPr>
              <a:stCxn id="8" idx="2"/>
              <a:endCxn id="12" idx="1"/>
            </p:cNvCxnSpPr>
            <p:nvPr/>
          </p:nvCxnSpPr>
          <p:spPr>
            <a:xfrm rot="16200000" flipH="1">
              <a:off x="8223758" y="2484166"/>
              <a:ext cx="710738" cy="1343106"/>
            </a:xfrm>
            <a:prstGeom prst="bentConnector2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カギ線コネクタ 19"/>
            <p:cNvCxnSpPr>
              <a:stCxn id="10" idx="2"/>
              <a:endCxn id="11" idx="1"/>
            </p:cNvCxnSpPr>
            <p:nvPr/>
          </p:nvCxnSpPr>
          <p:spPr>
            <a:xfrm rot="16200000" flipH="1">
              <a:off x="6993506" y="1670122"/>
              <a:ext cx="1125190" cy="3389157"/>
            </a:xfrm>
            <a:prstGeom prst="bentConnector2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テキスト ボックス 21"/>
          <p:cNvSpPr txBox="1"/>
          <p:nvPr/>
        </p:nvSpPr>
        <p:spPr>
          <a:xfrm>
            <a:off x="753088" y="5146912"/>
            <a:ext cx="6727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残問題：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r>
              <a:rPr lang="en-US" altLang="ja-JP" dirty="0" smtClean="0">
                <a:solidFill>
                  <a:srgbClr val="FF0000"/>
                </a:solidFill>
              </a:rPr>
              <a:t>Send </a:t>
            </a:r>
            <a:r>
              <a:rPr lang="ja-JP" altLang="en-US" dirty="0">
                <a:solidFill>
                  <a:srgbClr val="FF0000"/>
                </a:solidFill>
              </a:rPr>
              <a:t>メソッドを呼び出す前に、</a:t>
            </a:r>
            <a:r>
              <a:rPr lang="en-US" altLang="ja-JP" dirty="0">
                <a:solidFill>
                  <a:srgbClr val="FF0000"/>
                </a:solidFill>
              </a:rPr>
              <a:t>Path </a:t>
            </a:r>
            <a:r>
              <a:rPr lang="ja-JP" altLang="en-US" dirty="0">
                <a:solidFill>
                  <a:srgbClr val="FF0000"/>
                </a:solidFill>
              </a:rPr>
              <a:t>プロパティを設定してください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②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WebService</a:t>
            </a:r>
            <a:r>
              <a:rPr kumimoji="1" lang="ja-JP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Security</a:t>
            </a:r>
            <a:r>
              <a:rPr kumimoji="1" lang="zh-CN" altLang="en-US" dirty="0" smtClean="0">
                <a:solidFill>
                  <a:srgbClr val="FF0000"/>
                </a:solidFill>
              </a:rPr>
              <a:t>认证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2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宋体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ECTユーザー 002</dc:creator>
  <cp:lastModifiedBy>ECTユーザー 002</cp:lastModifiedBy>
  <cp:revision>3</cp:revision>
  <dcterms:created xsi:type="dcterms:W3CDTF">2018-03-09T01:32:55Z</dcterms:created>
  <dcterms:modified xsi:type="dcterms:W3CDTF">2018-03-09T02:21:59Z</dcterms:modified>
</cp:coreProperties>
</file>