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76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46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30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95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7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8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6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34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3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41848-C48F-4C2E-A41D-1FF06310743D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404D-06E4-47A9-A99C-7C4B1ECC3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7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89" y="168614"/>
            <a:ext cx="10382400" cy="5603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正方形/長方形 8"/>
          <p:cNvSpPr/>
          <p:nvPr/>
        </p:nvSpPr>
        <p:spPr>
          <a:xfrm>
            <a:off x="2956295" y="1073417"/>
            <a:ext cx="687861" cy="205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235555" y="5422055"/>
            <a:ext cx="741407" cy="26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90209" y="1487957"/>
            <a:ext cx="1812540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39158" y="4611431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廃棄対象追加ボタンを押して、検索画面で廃棄対象を指定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197446" y="5448956"/>
            <a:ext cx="741711" cy="236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2567" y="1996962"/>
            <a:ext cx="255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表示モードを切り替え</a:t>
            </a:r>
            <a:endParaRPr kumimoji="1" lang="ja-JP" altLang="en-US" dirty="0"/>
          </a:p>
        </p:txBody>
      </p:sp>
      <p:cxnSp>
        <p:nvCxnSpPr>
          <p:cNvPr id="17" name="直線コネクタ 16"/>
          <p:cNvCxnSpPr>
            <a:stCxn id="11" idx="2"/>
            <a:endCxn id="16" idx="1"/>
          </p:cNvCxnSpPr>
          <p:nvPr/>
        </p:nvCxnSpPr>
        <p:spPr>
          <a:xfrm>
            <a:off x="1996479" y="1685665"/>
            <a:ext cx="736088" cy="4959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9088864" y="46114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編集結果保存</a:t>
            </a:r>
            <a:endParaRPr kumimoji="1" lang="ja-JP" altLang="en-US" dirty="0"/>
          </a:p>
        </p:txBody>
      </p:sp>
      <p:cxnSp>
        <p:nvCxnSpPr>
          <p:cNvPr id="20" name="直線コネクタ 19"/>
          <p:cNvCxnSpPr>
            <a:stCxn id="10" idx="0"/>
            <a:endCxn id="19" idx="2"/>
          </p:cNvCxnSpPr>
          <p:nvPr/>
        </p:nvCxnSpPr>
        <p:spPr>
          <a:xfrm flipH="1" flipV="1">
            <a:off x="9873694" y="4980763"/>
            <a:ext cx="732565" cy="4412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465098" y="202069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経路の詳しく情報を確認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stCxn id="14" idx="0"/>
            <a:endCxn id="13" idx="1"/>
          </p:cNvCxnSpPr>
          <p:nvPr/>
        </p:nvCxnSpPr>
        <p:spPr>
          <a:xfrm flipV="1">
            <a:off x="1568302" y="4796097"/>
            <a:ext cx="370856" cy="65285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9" idx="2"/>
            <a:endCxn id="29" idx="1"/>
          </p:cNvCxnSpPr>
          <p:nvPr/>
        </p:nvCxnSpPr>
        <p:spPr>
          <a:xfrm>
            <a:off x="3300226" y="1278679"/>
            <a:ext cx="2164872" cy="9266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63" y="5892972"/>
            <a:ext cx="1341120" cy="51054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258" y="5873944"/>
            <a:ext cx="1615440" cy="38862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036" y="5897254"/>
            <a:ext cx="1866900" cy="94488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311" y="5897254"/>
            <a:ext cx="1889760" cy="6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28" y="612244"/>
            <a:ext cx="10382400" cy="5561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8722550" y="5862029"/>
            <a:ext cx="2351849" cy="265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5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483000"/>
            <a:ext cx="10382400" cy="5569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10393222" y="5719395"/>
            <a:ext cx="741407" cy="26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87613" y="4913689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処分済みなら、取消不可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5" idx="1"/>
            <a:endCxn id="6" idx="2"/>
          </p:cNvCxnSpPr>
          <p:nvPr/>
        </p:nvCxnSpPr>
        <p:spPr>
          <a:xfrm flipH="1" flipV="1">
            <a:off x="9277389" y="5283021"/>
            <a:ext cx="1115833" cy="5681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4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76250"/>
            <a:ext cx="10382400" cy="5606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6" y="161925"/>
            <a:ext cx="5079401" cy="642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/>
          <p:cNvSpPr/>
          <p:nvPr/>
        </p:nvSpPr>
        <p:spPr>
          <a:xfrm>
            <a:off x="4768059" y="2923508"/>
            <a:ext cx="741407" cy="26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29528" y="2052874"/>
            <a:ext cx="376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指定品目の在庫ロットを指定してから、廃棄実績情報に追加します。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6" idx="3"/>
            <a:endCxn id="7" idx="2"/>
          </p:cNvCxnSpPr>
          <p:nvPr/>
        </p:nvCxnSpPr>
        <p:spPr>
          <a:xfrm flipV="1">
            <a:off x="5509466" y="2699205"/>
            <a:ext cx="2300223" cy="3561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732653" y="5197301"/>
            <a:ext cx="4776813" cy="708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29528" y="4375944"/>
            <a:ext cx="267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ダブルクリックなら、添付ファイルを参照できる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17" idx="3"/>
            <a:endCxn id="18" idx="2"/>
          </p:cNvCxnSpPr>
          <p:nvPr/>
        </p:nvCxnSpPr>
        <p:spPr>
          <a:xfrm flipV="1">
            <a:off x="5509466" y="5022275"/>
            <a:ext cx="1756844" cy="52929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3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57</Words>
  <Application>Microsoft Office PowerPoint</Application>
  <PresentationFormat>ワイド画面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ECTユーザー 002</dc:creator>
  <cp:lastModifiedBy>ECTユーザー 002</cp:lastModifiedBy>
  <cp:revision>12</cp:revision>
  <dcterms:created xsi:type="dcterms:W3CDTF">2017-11-21T07:55:38Z</dcterms:created>
  <dcterms:modified xsi:type="dcterms:W3CDTF">2017-11-24T00:28:48Z</dcterms:modified>
</cp:coreProperties>
</file>