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291" r:id="rId4"/>
    <p:sldId id="257" r:id="rId5"/>
    <p:sldId id="292" r:id="rId6"/>
    <p:sldId id="294" r:id="rId7"/>
    <p:sldId id="29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天義" initials="王天義" lastIdx="6" clrIdx="0">
    <p:extLst>
      <p:ext uri="{19B8F6BF-5375-455C-9EA6-DF929625EA0E}">
        <p15:presenceInfo xmlns:p15="http://schemas.microsoft.com/office/powerpoint/2012/main" userId="0d6e7238f2b20d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2051" autoAdjust="0"/>
  </p:normalViewPr>
  <p:slideViewPr>
    <p:cSldViewPr snapToGrid="0">
      <p:cViewPr varScale="1">
        <p:scale>
          <a:sx n="107" d="100"/>
          <a:sy n="107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74FB-EC5C-4851-A9B1-4F055252B0A7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30C-7EB3-4089-A71B-7E9938E78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55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2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9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7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50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38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7881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dpubtest:8081/Prototype/00_%E5%8F%97%E6%B3%A8%E9%80%A3%E7%B5%A1%E7%A5%A8/#p=&#21463;&#27880;&#20837;&#21147;&#30011;&#38754;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受注連絡票開発計画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2017.04.14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564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機能構成について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1049418"/>
            <a:ext cx="10972800" cy="5119527"/>
          </a:xfrm>
        </p:spPr>
      </p:pic>
    </p:spTree>
    <p:extLst>
      <p:ext uri="{BB962C8B-B14F-4D97-AF65-F5344CB8AC3E}">
        <p14:creationId xmlns:p14="http://schemas.microsoft.com/office/powerpoint/2010/main" val="399440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折情報の編集方式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981075"/>
            <a:ext cx="9426142" cy="5256213"/>
          </a:xfrm>
        </p:spPr>
      </p:pic>
    </p:spTree>
    <p:extLst>
      <p:ext uri="{BB962C8B-B14F-4D97-AF65-F5344CB8AC3E}">
        <p14:creationId xmlns:p14="http://schemas.microsoft.com/office/powerpoint/2010/main" val="16269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</a:t>
            </a:r>
            <a:r>
              <a:rPr lang="ja-JP" altLang="en-US" dirty="0" smtClean="0"/>
              <a:t>構成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560268" y="954028"/>
            <a:ext cx="9674461" cy="4792000"/>
            <a:chOff x="1598368" y="1094589"/>
            <a:chExt cx="9674461" cy="4792000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368" y="1094589"/>
              <a:ext cx="9444000" cy="4792000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10626498" y="1651488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165646" y="5119523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748818" y="5289675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350428" y="5289675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766085" y="3517162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519315" y="3305923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745612" y="1674928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957139" y="1486928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535537" y="3886494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97255" y="5752179"/>
            <a:ext cx="1175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働くプロトタイプ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：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://godpubtest:8081/Prototype/00_%E5%8F%97%E6%B3%A8%E9%80%A3%E7%B5%A1%E7%A5%A8/#p=</a:t>
            </a:r>
            <a:r>
              <a:rPr lang="ja-JP" altLang="en-US" dirty="0">
                <a:hlinkClick r:id="rId3"/>
              </a:rPr>
              <a:t>受注入力画面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2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工数</a:t>
            </a:r>
            <a:r>
              <a:rPr lang="ja-JP" altLang="en-US" dirty="0"/>
              <a:t>概算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578559" y="5590583"/>
            <a:ext cx="261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業務ロジック設計とは画面の状態制御やデータバンディング方法や排他処理など処理の設計と指します。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578559" y="11546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単位：人日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66459"/>
              </p:ext>
            </p:extLst>
          </p:nvPr>
        </p:nvGraphicFramePr>
        <p:xfrm>
          <a:off x="528919" y="1154623"/>
          <a:ext cx="8061968" cy="4961130"/>
        </p:xfrm>
        <a:graphic>
          <a:graphicData uri="http://schemas.openxmlformats.org/drawingml/2006/table">
            <a:tbl>
              <a:tblPr/>
              <a:tblGrid>
                <a:gridCol w="207293"/>
                <a:gridCol w="339206"/>
                <a:gridCol w="339206"/>
                <a:gridCol w="1177802"/>
                <a:gridCol w="653287"/>
                <a:gridCol w="451374"/>
                <a:gridCol w="379937"/>
                <a:gridCol w="855867"/>
                <a:gridCol w="451374"/>
                <a:gridCol w="1070875"/>
                <a:gridCol w="778919"/>
                <a:gridCol w="678414"/>
                <a:gridCol w="678414"/>
              </a:tblGrid>
              <a:tr h="177191"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受注連絡票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WBS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複雑さ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詳細設計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コーディング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テスト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管理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合計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177191">
                <a:tc gridSpan="4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技術調査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DB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設計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業務ロジック設計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帳票設計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71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受注情報</a:t>
                      </a:r>
                      <a:r>
                        <a:rPr lang="en-US" altLang="zh-TW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+</a:t>
                      </a:r>
                      <a:r>
                        <a:rPr lang="zh-TW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基本仕様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3.6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21.6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折情報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69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2.1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折単位編集</a:t>
                      </a:r>
                      <a:r>
                        <a:rPr lang="zh-TW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機能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2.1.1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折基本情報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16.8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2.1.2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折頁情報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2.1.3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用紙情報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2.1.4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印刷情報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2.1.5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加工情報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2.1.6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製本情報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2.2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項目別全体入力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2.2.1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印刷区分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2.4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14.4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2.2.2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ノンブル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A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5.4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32.4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2.3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依頼先情報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2.3.1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用紙依頼情報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2.3.2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印刷依頼情報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2.3.3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加工依頼情報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2.3.4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製本依頼情報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全体スケジュール情報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10.8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納入先情報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4.1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営業用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2.6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15.6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4.2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生産管理用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詳細スケジュール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5.1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詳細入力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22.8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5.2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納入状況確認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10.8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5.3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校了状況確認</a:t>
                      </a:r>
                    </a:p>
                  </a:txBody>
                  <a:tcPr marL="6612" marR="6612" marT="6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10.8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7719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合計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36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65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40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240</a:t>
                      </a:r>
                    </a:p>
                  </a:txBody>
                  <a:tcPr marL="6612" marR="6612" marT="6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73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機能依存関係</a:t>
            </a:r>
            <a:endParaRPr kumimoji="1" lang="ja-JP" altLang="en-US" dirty="0"/>
          </a:p>
        </p:txBody>
      </p:sp>
      <p:pic>
        <p:nvPicPr>
          <p:cNvPr id="5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16" y="1106860"/>
            <a:ext cx="3285278" cy="5064393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7" y="1578292"/>
            <a:ext cx="5838095" cy="4285714"/>
          </a:xfrm>
        </p:spPr>
      </p:pic>
    </p:spTree>
    <p:extLst>
      <p:ext uri="{BB962C8B-B14F-4D97-AF65-F5344CB8AC3E}">
        <p14:creationId xmlns:p14="http://schemas.microsoft.com/office/powerpoint/2010/main" val="87143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開発計画（草）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37" y="1116191"/>
            <a:ext cx="3285278" cy="5064393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5378823" y="1116191"/>
            <a:ext cx="4381328" cy="4985980"/>
            <a:chOff x="4132729" y="1079182"/>
            <a:chExt cx="4381328" cy="4985980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132729" y="1079182"/>
              <a:ext cx="40366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Ｐｈａｓｅ</a:t>
              </a:r>
              <a:r>
                <a:rPr kumimoji="1" lang="en-US" altLang="ja-JP" dirty="0" smtClean="0"/>
                <a:t>1</a:t>
              </a:r>
            </a:p>
            <a:p>
              <a:r>
                <a:rPr lang="ja-JP" altLang="en-US" dirty="0" smtClean="0"/>
                <a:t>　　　</a:t>
              </a:r>
              <a:r>
                <a:rPr lang="en-US" altLang="ja-JP" dirty="0" smtClean="0"/>
                <a:t>1       </a:t>
              </a:r>
              <a:r>
                <a:rPr lang="ja-JP" altLang="en-US" dirty="0" smtClean="0"/>
                <a:t>受注</a:t>
              </a:r>
              <a:r>
                <a:rPr lang="ja-JP" altLang="en-US" dirty="0"/>
                <a:t>情報（受注連絡票作成）</a:t>
              </a:r>
              <a:endParaRPr lang="en-US" altLang="ja-JP" dirty="0"/>
            </a:p>
            <a:p>
              <a:pPr marL="800100" lvl="1" indent="-342900">
                <a:buAutoNum type="arabicPlain" startAt="3"/>
              </a:pPr>
              <a:r>
                <a:rPr lang="ja-JP" altLang="en-US" dirty="0" smtClean="0"/>
                <a:t>   営業用全体スケジュール情報</a:t>
              </a:r>
              <a:endParaRPr lang="en-US" altLang="ja-JP" dirty="0" smtClean="0"/>
            </a:p>
            <a:p>
              <a:pPr lvl="1"/>
              <a:r>
                <a:rPr lang="en-US" altLang="ja-JP" dirty="0"/>
                <a:t>4.1</a:t>
              </a:r>
              <a:r>
                <a:rPr lang="ja-JP" altLang="en-US" dirty="0"/>
                <a:t> </a:t>
              </a:r>
              <a:r>
                <a:rPr lang="ja-JP" altLang="en-US" dirty="0" smtClean="0"/>
                <a:t>   </a:t>
              </a:r>
              <a:r>
                <a:rPr lang="ja-JP" altLang="en-US" dirty="0"/>
                <a:t>営業用納入先</a:t>
              </a:r>
              <a:r>
                <a:rPr lang="ja-JP" altLang="en-US" dirty="0" smtClean="0"/>
                <a:t>入力</a:t>
              </a:r>
              <a:endParaRPr lang="en-US" altLang="ja-JP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132729" y="2279511"/>
              <a:ext cx="438132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Ｐｈａｓｅ</a:t>
              </a:r>
              <a:r>
                <a:rPr kumimoji="1" lang="en-US" altLang="ja-JP" dirty="0" smtClean="0"/>
                <a:t>2</a:t>
              </a:r>
            </a:p>
            <a:p>
              <a:pPr lvl="1"/>
              <a:r>
                <a:rPr lang="en-US" altLang="ja-JP" dirty="0" smtClean="0"/>
                <a:t>2.3.1</a:t>
              </a:r>
              <a:r>
                <a:rPr lang="ja-JP" altLang="en-US" dirty="0" smtClean="0"/>
                <a:t>  用紙依頼情報</a:t>
              </a:r>
              <a:endParaRPr lang="en-US" altLang="ja-JP" dirty="0" smtClean="0"/>
            </a:p>
            <a:p>
              <a:pPr lvl="1"/>
              <a:r>
                <a:rPr kumimoji="1" lang="en-US" altLang="ja-JP" dirty="0" smtClean="0"/>
                <a:t>2.3.2</a:t>
              </a:r>
              <a:r>
                <a:rPr lang="ja-JP" altLang="en-US" dirty="0"/>
                <a:t> </a:t>
              </a:r>
              <a:r>
                <a:rPr lang="ja-JP" altLang="en-US" dirty="0" smtClean="0"/>
                <a:t> 印刷依頼情報</a:t>
              </a:r>
              <a:endParaRPr lang="en-US" altLang="ja-JP" dirty="0" smtClean="0"/>
            </a:p>
            <a:p>
              <a:pPr lvl="1"/>
              <a:r>
                <a:rPr lang="en-US" altLang="ja-JP" dirty="0" smtClean="0"/>
                <a:t>2.3.3</a:t>
              </a:r>
              <a:r>
                <a:rPr lang="ja-JP" altLang="en-US" dirty="0"/>
                <a:t> </a:t>
              </a:r>
              <a:r>
                <a:rPr lang="ja-JP" altLang="en-US" dirty="0" smtClean="0"/>
                <a:t> 加工依頼情報</a:t>
              </a:r>
              <a:endParaRPr lang="en-US" altLang="ja-JP" dirty="0" smtClean="0"/>
            </a:p>
            <a:p>
              <a:pPr lvl="1"/>
              <a:r>
                <a:rPr lang="en-US" altLang="ja-JP" dirty="0" smtClean="0"/>
                <a:t>2.3.4</a:t>
              </a:r>
              <a:r>
                <a:rPr lang="ja-JP" altLang="en-US" dirty="0"/>
                <a:t> </a:t>
              </a:r>
              <a:r>
                <a:rPr lang="ja-JP" altLang="en-US" dirty="0" smtClean="0"/>
                <a:t> 製本依頼情報</a:t>
              </a:r>
              <a:endParaRPr lang="en-US" altLang="ja-JP" dirty="0" smtClean="0"/>
            </a:p>
            <a:p>
              <a:pPr lvl="1"/>
              <a:r>
                <a:rPr lang="en-US" altLang="ja-JP" dirty="0"/>
                <a:t>4.2  </a:t>
              </a:r>
              <a:r>
                <a:rPr lang="ja-JP" altLang="en-US" dirty="0"/>
                <a:t>  生産管理用納入先入力</a:t>
              </a:r>
              <a:endParaRPr lang="en-US" altLang="ja-JP" dirty="0"/>
            </a:p>
            <a:p>
              <a:pPr lvl="1"/>
              <a:r>
                <a:rPr lang="en-US" altLang="ja-JP" dirty="0" smtClean="0"/>
                <a:t>5.1</a:t>
              </a:r>
              <a:r>
                <a:rPr lang="ja-JP" altLang="en-US" dirty="0" smtClean="0"/>
                <a:t>    </a:t>
              </a:r>
              <a:r>
                <a:rPr lang="ja-JP" altLang="en-US" dirty="0"/>
                <a:t>生産管理・詳細スケジュール</a:t>
              </a:r>
              <a:r>
                <a:rPr lang="ja-JP" altLang="en-US" dirty="0" smtClean="0"/>
                <a:t>入力</a:t>
              </a:r>
              <a:endParaRPr lang="en-US" altLang="ja-JP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209107" y="4310836"/>
              <a:ext cx="283443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Ｐｈａｓｅ</a:t>
              </a:r>
              <a:r>
                <a:rPr lang="en-US" altLang="ja-JP" dirty="0"/>
                <a:t>3</a:t>
              </a:r>
              <a:endParaRPr kumimoji="1" lang="en-US" altLang="ja-JP" dirty="0" smtClean="0"/>
            </a:p>
            <a:p>
              <a:pPr lvl="1"/>
              <a:r>
                <a:rPr kumimoji="1" lang="en-US" altLang="ja-JP" dirty="0" smtClean="0"/>
                <a:t>2.1.1</a:t>
              </a:r>
              <a:r>
                <a:rPr lang="ja-JP" altLang="en-US" dirty="0" smtClean="0"/>
                <a:t>  仮登録</a:t>
              </a:r>
              <a:endParaRPr lang="en-US" altLang="ja-JP" dirty="0" smtClean="0"/>
            </a:p>
            <a:p>
              <a:pPr lvl="1"/>
              <a:r>
                <a:rPr lang="en-US" altLang="ja-JP" dirty="0" smtClean="0"/>
                <a:t>2.2.1</a:t>
              </a:r>
              <a:r>
                <a:rPr lang="ja-JP" altLang="en-US" dirty="0" smtClean="0"/>
                <a:t>  印刷区分別編集</a:t>
              </a:r>
              <a:endParaRPr lang="en-US" altLang="ja-JP" dirty="0" smtClean="0"/>
            </a:p>
            <a:p>
              <a:pPr lvl="1"/>
              <a:r>
                <a:rPr lang="en-US" altLang="ja-JP" dirty="0" smtClean="0"/>
                <a:t>2.2.2</a:t>
              </a:r>
              <a:r>
                <a:rPr lang="ja-JP" altLang="en-US" dirty="0" smtClean="0"/>
                <a:t>  ノンブル作成</a:t>
              </a:r>
              <a:endParaRPr lang="en-US" altLang="ja-JP" dirty="0" smtClean="0"/>
            </a:p>
            <a:p>
              <a:pPr lvl="1"/>
              <a:r>
                <a:rPr lang="en-US" altLang="ja-JP" dirty="0" smtClean="0"/>
                <a:t>5.2</a:t>
              </a:r>
              <a:r>
                <a:rPr lang="ja-JP" altLang="en-US" dirty="0" smtClean="0"/>
                <a:t>    納入</a:t>
              </a:r>
              <a:r>
                <a:rPr lang="ja-JP" altLang="en-US" dirty="0"/>
                <a:t>状況</a:t>
              </a:r>
              <a:r>
                <a:rPr lang="ja-JP" altLang="en-US" dirty="0" smtClean="0"/>
                <a:t>確認</a:t>
              </a:r>
              <a:endParaRPr lang="en-US" altLang="ja-JP" dirty="0"/>
            </a:p>
            <a:p>
              <a:pPr lvl="1"/>
              <a:r>
                <a:rPr lang="en-US" altLang="ja-JP" dirty="0"/>
                <a:t>5.3</a:t>
              </a:r>
              <a:r>
                <a:rPr lang="ja-JP" altLang="en-US" dirty="0"/>
                <a:t>    校了状況</a:t>
              </a:r>
              <a:r>
                <a:rPr lang="ja-JP" altLang="en-US" dirty="0" smtClean="0"/>
                <a:t>確認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413601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1483</TotalTime>
  <Words>377</Words>
  <Application>Microsoft Office PowerPoint</Application>
  <PresentationFormat>ワイド画面</PresentationFormat>
  <Paragraphs>366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ＭＳ Ｐゴシック</vt:lpstr>
      <vt:lpstr>宋体</vt:lpstr>
      <vt:lpstr>Arial</vt:lpstr>
      <vt:lpstr>Calibri</vt:lpstr>
      <vt:lpstr>Tahoma</vt:lpstr>
      <vt:lpstr>toshiba ect</vt:lpstr>
      <vt:lpstr>受注連絡票開発計画</vt:lpstr>
      <vt:lpstr>機能構成について</vt:lpstr>
      <vt:lpstr>折情報の編集方式</vt:lpstr>
      <vt:lpstr>画面構成</vt:lpstr>
      <vt:lpstr>工数概算</vt:lpstr>
      <vt:lpstr>機能依存関係</vt:lpstr>
      <vt:lpstr>開発計画（草）</vt:lpstr>
    </vt:vector>
  </TitlesOfParts>
  <Company>株式会社千代田グラビヤ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受注連絡票プロトタイプ</dc:title>
  <dc:creator>ECTユーザー 002</dc:creator>
  <cp:lastModifiedBy>ECTユーザー 002</cp:lastModifiedBy>
  <cp:revision>118</cp:revision>
  <dcterms:created xsi:type="dcterms:W3CDTF">2017-02-23T02:09:05Z</dcterms:created>
  <dcterms:modified xsi:type="dcterms:W3CDTF">2017-04-14T04:45:02Z</dcterms:modified>
</cp:coreProperties>
</file>