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7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6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1:16:17.130" idx="1">
    <p:pos x="3294" y="698"/>
    <p:text>受注連絡表開発詳細設計(Phase1)を参照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1:16:51.029" idx="2">
    <p:pos x="3079" y="1045"/>
    <p:text>受注連絡表開発詳細設計(Phase1)を参照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3:53:26.639" idx="3">
    <p:pos x="2352" y="1331"/>
    <p:text>実数、通し数が見出しだけ修正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3:54:46.624" idx="4">
    <p:pos x="4263" y="1609"/>
    <p:text>印刷予備枚数、製本予備枚数が計算式が変わりました。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3:55:49.199" idx="5">
    <p:pos x="4263" y="1745"/>
    <p:text>予備率*通し数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17-03-30T13:55:58.071" idx="6">
    <p:pos x="2246" y="1866"/>
    <p:text>合計枚数が新規追加です。指定連数と同じはず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3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0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58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印刷部数変更補充資料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2017.03.30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9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4417" y="981076"/>
            <a:ext cx="11213356" cy="52562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整合性が取れるため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印刷部数欄の修正について、関連画面も変更する必要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計算関係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" y="1638300"/>
            <a:ext cx="4609843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右矢印 5"/>
          <p:cNvSpPr/>
          <p:nvPr/>
        </p:nvSpPr>
        <p:spPr>
          <a:xfrm>
            <a:off x="5097933" y="2486025"/>
            <a:ext cx="638175" cy="361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46" y="1638300"/>
            <a:ext cx="6109884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386307" y="4455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現行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36006" y="4455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修正後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76985" y="274025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古いデータ換算用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04270" y="2324100"/>
            <a:ext cx="140408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02792" y="22443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r>
              <a:rPr lang="en-US" altLang="ja-JP" dirty="0"/>
              <a:t>(</a:t>
            </a:r>
            <a:r>
              <a:rPr lang="en-US" altLang="ja-JP" dirty="0" smtClean="0"/>
              <a:t>fcp0004)</a:t>
            </a:r>
            <a:endParaRPr kumimoji="1" lang="en-US" altLang="ja-JP" dirty="0" smtClean="0"/>
          </a:p>
          <a:p>
            <a:r>
              <a:rPr lang="ja-JP" altLang="en-US" dirty="0" smtClean="0"/>
              <a:t>折入力画面</a:t>
            </a:r>
            <a:r>
              <a:rPr lang="en-US" altLang="ja-JP" dirty="0"/>
              <a:t>(</a:t>
            </a:r>
            <a:r>
              <a:rPr lang="en-US" altLang="ja-JP" dirty="0" smtClean="0"/>
              <a:t>fcp0005)</a:t>
            </a:r>
          </a:p>
          <a:p>
            <a:r>
              <a:rPr kumimoji="1" lang="ja-JP" altLang="en-US" dirty="0" smtClean="0"/>
              <a:t>受注折入力画面</a:t>
            </a:r>
            <a:r>
              <a:rPr kumimoji="1" lang="en-US" altLang="ja-JP" dirty="0" smtClean="0"/>
              <a:t>(fcp0022)</a:t>
            </a:r>
            <a:endParaRPr lang="en-US" altLang="ja-JP" dirty="0" smtClean="0"/>
          </a:p>
          <a:p>
            <a:r>
              <a:rPr kumimoji="1" lang="ja-JP" altLang="en-US" dirty="0" smtClean="0"/>
              <a:t>校了指図票</a:t>
            </a:r>
            <a:r>
              <a:rPr lang="en-US" altLang="ja-JP" dirty="0" smtClean="0"/>
              <a:t>(rCP1010)</a:t>
            </a:r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65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受注折入力画面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3185160" y="1262062"/>
            <a:ext cx="6761798" cy="4839663"/>
            <a:chOff x="4152900" y="1193482"/>
            <a:chExt cx="6761798" cy="4839663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900" y="1193482"/>
              <a:ext cx="6761798" cy="4839663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4860870" y="201227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965700" y="203339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rgbClr val="FF0000"/>
                  </a:solidFill>
                </a:rPr>
                <a:t>実</a:t>
              </a:r>
              <a:r>
                <a:rPr lang="ja-JP" altLang="en-US" sz="1050" dirty="0"/>
                <a:t>数</a:t>
              </a:r>
              <a:endParaRPr kumimoji="1" lang="ja-JP" altLang="en-US" sz="2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8631" y="2948456"/>
              <a:ext cx="723275" cy="203373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696395" y="2882782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合計</a:t>
              </a:r>
              <a:r>
                <a:rPr lang="ja-JP" altLang="en-US" sz="1050" dirty="0">
                  <a:solidFill>
                    <a:srgbClr val="FF0000"/>
                  </a:solidFill>
                </a:rPr>
                <a:t>枚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845958" y="224060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45958" y="22572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通し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405251" y="2484458"/>
              <a:ext cx="39624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472531" y="2721335"/>
              <a:ext cx="31242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445013" y="248110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印刷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445013" y="269534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製本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0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校了指図票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帳票レイアウト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2" y="1114593"/>
            <a:ext cx="5957496" cy="451866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506058" y="1212678"/>
            <a:ext cx="6362700" cy="5022922"/>
          </a:xfrm>
          <a:custGeom>
            <a:avLst/>
            <a:gdLst>
              <a:gd name="connsiteX0" fmla="*/ 4229100 w 6362700"/>
              <a:gd name="connsiteY0" fmla="*/ 1515831 h 5022922"/>
              <a:gd name="connsiteX1" fmla="*/ 4229100 w 6362700"/>
              <a:gd name="connsiteY1" fmla="*/ 2896956 h 5022922"/>
              <a:gd name="connsiteX2" fmla="*/ 6096000 w 6362700"/>
              <a:gd name="connsiteY2" fmla="*/ 2896956 h 5022922"/>
              <a:gd name="connsiteX3" fmla="*/ 6096000 w 6362700"/>
              <a:gd name="connsiteY3" fmla="*/ 1515831 h 5022922"/>
              <a:gd name="connsiteX4" fmla="*/ 0 w 6362700"/>
              <a:gd name="connsiteY4" fmla="*/ 0 h 5022922"/>
              <a:gd name="connsiteX5" fmla="*/ 6362700 w 6362700"/>
              <a:gd name="connsiteY5" fmla="*/ 0 h 5022922"/>
              <a:gd name="connsiteX6" fmla="*/ 6362700 w 6362700"/>
              <a:gd name="connsiteY6" fmla="*/ 5022922 h 5022922"/>
              <a:gd name="connsiteX7" fmla="*/ 0 w 6362700"/>
              <a:gd name="connsiteY7" fmla="*/ 5022922 h 50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700" h="5022922">
                <a:moveTo>
                  <a:pt x="4229100" y="1515831"/>
                </a:moveTo>
                <a:lnTo>
                  <a:pt x="4229100" y="2896956"/>
                </a:lnTo>
                <a:lnTo>
                  <a:pt x="6096000" y="2896956"/>
                </a:lnTo>
                <a:lnTo>
                  <a:pt x="6096000" y="1515831"/>
                </a:lnTo>
                <a:close/>
                <a:moveTo>
                  <a:pt x="0" y="0"/>
                </a:moveTo>
                <a:lnTo>
                  <a:pt x="6362700" y="0"/>
                </a:lnTo>
                <a:lnTo>
                  <a:pt x="6362700" y="5022922"/>
                </a:lnTo>
                <a:lnTo>
                  <a:pt x="0" y="5022922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7168896" y="3373923"/>
            <a:ext cx="731520" cy="356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61248" y="1682496"/>
            <a:ext cx="365760" cy="19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54" y="1525828"/>
            <a:ext cx="3143250" cy="42672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695568" y="2702011"/>
            <a:ext cx="1952367" cy="142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4205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260</TotalTime>
  <Words>76</Words>
  <Application>Microsoft Office PowerPoint</Application>
  <PresentationFormat>ワイド画面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印刷部数変更補充資料</vt:lpstr>
      <vt:lpstr>目的</vt:lpstr>
      <vt:lpstr>計算関係</vt:lpstr>
      <vt:lpstr>修正範囲</vt:lpstr>
      <vt:lpstr>受注折入力画面</vt:lpstr>
      <vt:lpstr>画面レイアウト</vt:lpstr>
      <vt:lpstr>校了指図票</vt:lpstr>
      <vt:lpstr>帳票レイアウト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印刷部数変更関連説明</dc:title>
  <dc:creator>ECTユーザー 002</dc:creator>
  <cp:lastModifiedBy>ECTユーザー 002</cp:lastModifiedBy>
  <cp:revision>19</cp:revision>
  <dcterms:created xsi:type="dcterms:W3CDTF">2017-03-30T01:50:31Z</dcterms:created>
  <dcterms:modified xsi:type="dcterms:W3CDTF">2017-03-30T06:36:18Z</dcterms:modified>
</cp:coreProperties>
</file>