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1"/>
  </p:handoutMasterIdLst>
  <p:sldIdLst>
    <p:sldId id="256" r:id="rId2"/>
    <p:sldId id="259" r:id="rId3"/>
    <p:sldId id="264" r:id="rId4"/>
    <p:sldId id="260" r:id="rId5"/>
    <p:sldId id="261" r:id="rId6"/>
    <p:sldId id="269" r:id="rId7"/>
    <p:sldId id="262" r:id="rId8"/>
    <p:sldId id="281" r:id="rId9"/>
    <p:sldId id="273" r:id="rId10"/>
    <p:sldId id="271" r:id="rId11"/>
    <p:sldId id="272" r:id="rId12"/>
    <p:sldId id="265" r:id="rId13"/>
    <p:sldId id="263" r:id="rId14"/>
    <p:sldId id="266" r:id="rId15"/>
    <p:sldId id="267" r:id="rId16"/>
    <p:sldId id="274" r:id="rId17"/>
    <p:sldId id="276" r:id="rId18"/>
    <p:sldId id="282" r:id="rId19"/>
    <p:sldId id="283" r:id="rId20"/>
    <p:sldId id="284" r:id="rId21"/>
    <p:sldId id="285" r:id="rId22"/>
    <p:sldId id="286" r:id="rId23"/>
    <p:sldId id="275" r:id="rId24"/>
    <p:sldId id="268" r:id="rId25"/>
    <p:sldId id="277" r:id="rId26"/>
    <p:sldId id="280" r:id="rId27"/>
    <p:sldId id="278" r:id="rId28"/>
    <p:sldId id="257" r:id="rId29"/>
    <p:sldId id="279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3B4390-D92D-43BC-9879-783EC7ED46CE}">
          <p14:sldIdLst>
            <p14:sldId id="256"/>
            <p14:sldId id="259"/>
            <p14:sldId id="264"/>
            <p14:sldId id="260"/>
            <p14:sldId id="261"/>
            <p14:sldId id="269"/>
          </p14:sldIdLst>
        </p14:section>
        <p14:section name="无标题节" id="{3740113D-D1E7-43DD-9017-38296F5E00E9}">
          <p14:sldIdLst>
            <p14:sldId id="262"/>
            <p14:sldId id="281"/>
            <p14:sldId id="273"/>
            <p14:sldId id="271"/>
            <p14:sldId id="272"/>
            <p14:sldId id="265"/>
            <p14:sldId id="263"/>
            <p14:sldId id="266"/>
            <p14:sldId id="267"/>
            <p14:sldId id="274"/>
            <p14:sldId id="276"/>
            <p14:sldId id="282"/>
            <p14:sldId id="283"/>
            <p14:sldId id="284"/>
            <p14:sldId id="285"/>
            <p14:sldId id="286"/>
            <p14:sldId id="275"/>
            <p14:sldId id="268"/>
            <p14:sldId id="277"/>
            <p14:sldId id="280"/>
            <p14:sldId id="278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3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EE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1:13:01.830" idx="1">
    <p:pos x="3933" y="2462"/>
    <p:text>印刷予備が新規追加</p:text>
    <p:extLst mod="1">
      <p:ext uri="{C676402C-5697-4E1C-873F-D02D1690AC5C}">
        <p15:threadingInfo xmlns:p15="http://schemas.microsoft.com/office/powerpoint/2012/main" timeZoneBias="-540"/>
      </p:ext>
    </p:extLst>
  </p:cm>
  <p:cm authorId="1" dt="2017-03-30T11:13:15.835" idx="2">
    <p:pos x="4521" y="2088"/>
    <p:text>納本部数、本社部数が見出しだけ修正</p:text>
    <p:extLst mod="1">
      <p:ext uri="{C676402C-5697-4E1C-873F-D02D1690AC5C}">
        <p15:threadingInfo xmlns:p15="http://schemas.microsoft.com/office/powerpoint/2012/main" timeZoneBias="-540"/>
      </p:ext>
    </p:extLst>
  </p:cm>
  <p:cm authorId="1" dt="2017-03-30T18:31:46.713" idx="3">
    <p:pos x="4908" y="2538"/>
    <p:text>「全ての折へ反映」機能も修正必要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794-87F0-4832-9C9D-243EFDCAF623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C426-2F34-4408-B445-C1377E6B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0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6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受注連絡票作成機能詳細設計書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865" y="4428066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20170316</a:t>
            </a: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20170324</a:t>
            </a: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　　　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20170330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2" y="1093529"/>
            <a:ext cx="8992855" cy="370574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6087533" y="42672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10803467" y="5173133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89733" y="557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72" y="5571067"/>
            <a:ext cx="90011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7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</a:t>
            </a:r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入力画面の修正内容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8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折入力画面・改修箇所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7" y="900927"/>
            <a:ext cx="7246937" cy="53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折入力画面・改修内容①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3" y="957262"/>
            <a:ext cx="8915400" cy="2809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1510" y="5492002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％を入力する項目について、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9999.9999</a:t>
            </a:r>
            <a:r>
              <a:rPr kumimoji="1" lang="ja-JP" alt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を入力できるように、修正ください。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133" y="3767666"/>
            <a:ext cx="8492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★指定予備と印刷予備の関係は下記の通りです。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指定予備＝印刷予備＋製本予備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指定予備の代わりに、印刷予備を表示する場合、古いデータへ影響がないため、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で換算してください。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9" y="1488602"/>
            <a:ext cx="5319069" cy="22002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10214918" y="171347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14918" y="193834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43980" y="284967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53076" y="304176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71" y="1775353"/>
            <a:ext cx="9610725" cy="1952625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915399" y="1608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60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8" y="1908175"/>
            <a:ext cx="10534650" cy="207645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983132" y="1481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52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5" y="1034546"/>
            <a:ext cx="9021434" cy="3439005"/>
          </a:xfrm>
        </p:spPr>
      </p:pic>
      <p:cxnSp>
        <p:nvCxnSpPr>
          <p:cNvPr id="9" name="直接连接符 8"/>
          <p:cNvCxnSpPr/>
          <p:nvPr/>
        </p:nvCxnSpPr>
        <p:spPr>
          <a:xfrm flipH="1">
            <a:off x="5943600" y="41148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>
          <a:xfrm>
            <a:off x="10583333" y="5113867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828867" y="5494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60" y="5494867"/>
            <a:ext cx="90011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38287"/>
            <a:ext cx="9001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納入先情報入力（</a:t>
            </a:r>
            <a:r>
              <a:rPr kumimoji="1" lang="en-US" altLang="ja-JP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添付）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36" y="1082800"/>
            <a:ext cx="7643447" cy="5203114"/>
          </a:xfrm>
          <a:prstGeom prst="rect">
            <a:avLst/>
          </a:prstGeom>
        </p:spPr>
      </p:pic>
      <p:sp>
        <p:nvSpPr>
          <p:cNvPr id="8" name="线形标注 2(无边框) 7"/>
          <p:cNvSpPr/>
          <p:nvPr/>
        </p:nvSpPr>
        <p:spPr>
          <a:xfrm>
            <a:off x="16927" y="5689600"/>
            <a:ext cx="2065867" cy="491067"/>
          </a:xfrm>
          <a:prstGeom prst="callout2">
            <a:avLst>
              <a:gd name="adj1" fmla="val -8836"/>
              <a:gd name="adj2" fmla="val 52323"/>
              <a:gd name="adj3" fmla="val -131250"/>
              <a:gd name="adj4" fmla="val 69399"/>
              <a:gd name="adj5" fmla="val -128879"/>
              <a:gd name="adj6" fmla="val 1135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プレイビュー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6727" y="1947333"/>
            <a:ext cx="4826000" cy="38269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7120460" y="1938868"/>
            <a:ext cx="2480733" cy="349673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 10"/>
          <p:cNvSpPr/>
          <p:nvPr/>
        </p:nvSpPr>
        <p:spPr>
          <a:xfrm>
            <a:off x="7103527" y="5528733"/>
            <a:ext cx="2514600" cy="2370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线形标注 2(无边框) 11"/>
          <p:cNvSpPr/>
          <p:nvPr/>
        </p:nvSpPr>
        <p:spPr>
          <a:xfrm>
            <a:off x="10007594" y="1727200"/>
            <a:ext cx="2099740" cy="372533"/>
          </a:xfrm>
          <a:prstGeom prst="callout2">
            <a:avLst>
              <a:gd name="adj1" fmla="val 84659"/>
              <a:gd name="adj2" fmla="val 27526"/>
              <a:gd name="adj3" fmla="val 223295"/>
              <a:gd name="adj4" fmla="val 16928"/>
              <a:gd name="adj5" fmla="val 226136"/>
              <a:gd name="adj6" fmla="val -26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ファイル一覧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9855193" y="5833533"/>
            <a:ext cx="2099740" cy="372533"/>
          </a:xfrm>
          <a:prstGeom prst="callout2">
            <a:avLst>
              <a:gd name="adj1" fmla="val -3978"/>
              <a:gd name="adj2" fmla="val 39220"/>
              <a:gd name="adj3" fmla="val -53977"/>
              <a:gd name="adj4" fmla="val 29428"/>
              <a:gd name="adj5" fmla="val -55683"/>
              <a:gd name="adj6" fmla="val -139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83" y="5592753"/>
            <a:ext cx="503147" cy="1553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07" y="5592754"/>
            <a:ext cx="658532" cy="1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背景（現状）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80" y="1108075"/>
            <a:ext cx="9245415" cy="5256213"/>
          </a:xfrm>
        </p:spPr>
      </p:pic>
    </p:spTree>
    <p:extLst>
      <p:ext uri="{BB962C8B-B14F-4D97-AF65-F5344CB8AC3E}">
        <p14:creationId xmlns:p14="http://schemas.microsoft.com/office/powerpoint/2010/main" val="380932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5" y="3219450"/>
            <a:ext cx="647700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5" y="4323290"/>
            <a:ext cx="647700" cy="209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4135" y="1447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ての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ファイルをチェック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4135" y="2516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チェック状態が逆転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4135" y="36322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添付ファイル追加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4135" y="47006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ファイル削除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35" y="5411787"/>
            <a:ext cx="695325" cy="2000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44135" y="57658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ファイル操作結果を保存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2" y="1148242"/>
            <a:ext cx="647700" cy="20002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753" y="2262240"/>
            <a:ext cx="847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001" y="1312335"/>
            <a:ext cx="9618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排他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理と参照モードが必要です。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新規の場合、サーバーに受注番号を名前として、フォルダを作成しておいてください。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新規以外の場合、データベースには有効であるファイルだけ表示します。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1" y="3429001"/>
            <a:ext cx="9423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保存処理について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の場合、データベースの有効状態だけ設定します。（ファイルを削除しません）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ファイルのアップロード → データベース更新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の順で処理してください。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ファイルアップ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ド失敗する場合、アラートを表示してから、処理中止します。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8034869" y="905934"/>
            <a:ext cx="3572933" cy="1278465"/>
          </a:xfrm>
          <a:prstGeom prst="wedgeEllipseCallout">
            <a:avLst>
              <a:gd name="adj1" fmla="val -51002"/>
              <a:gd name="adj2" fmla="val 487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サーバーパスは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システム起動の際に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から取得しております。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6734" y="5469467"/>
            <a:ext cx="774699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サンプルをご参照ください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81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2" y="5079515"/>
            <a:ext cx="938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納入先情報連番⇒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で採番します。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ファイル名にはサーバー側ファイル名を格納します。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82" y="1108620"/>
            <a:ext cx="8991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スケジュール入力画面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1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" y="998885"/>
            <a:ext cx="8905875" cy="552450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9367279" y="1281127"/>
            <a:ext cx="270934" cy="99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44891" y="1457718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力画面を参照し、制御を実現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263" y="1280160"/>
            <a:ext cx="8752114" cy="984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78971" y="2299062"/>
            <a:ext cx="8786949" cy="3657602"/>
          </a:xfrm>
          <a:custGeom>
            <a:avLst/>
            <a:gdLst>
              <a:gd name="connsiteX0" fmla="*/ 0 w 8786949"/>
              <a:gd name="connsiteY0" fmla="*/ 0 h 3657602"/>
              <a:gd name="connsiteX1" fmla="*/ 8760823 w 8786949"/>
              <a:gd name="connsiteY1" fmla="*/ 0 h 3657602"/>
              <a:gd name="connsiteX2" fmla="*/ 8760823 w 8786949"/>
              <a:gd name="connsiteY2" fmla="*/ 1994264 h 3657602"/>
              <a:gd name="connsiteX3" fmla="*/ 8786949 w 8786949"/>
              <a:gd name="connsiteY3" fmla="*/ 1994264 h 3657602"/>
              <a:gd name="connsiteX4" fmla="*/ 8786949 w 8786949"/>
              <a:gd name="connsiteY4" fmla="*/ 3657602 h 3657602"/>
              <a:gd name="connsiteX5" fmla="*/ 6836228 w 8786949"/>
              <a:gd name="connsiteY5" fmla="*/ 3657602 h 3657602"/>
              <a:gd name="connsiteX6" fmla="*/ 6836228 w 8786949"/>
              <a:gd name="connsiteY6" fmla="*/ 2194561 h 3657602"/>
              <a:gd name="connsiteX7" fmla="*/ 0 w 8786949"/>
              <a:gd name="connsiteY7" fmla="*/ 2194561 h 365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86949" h="3657602">
                <a:moveTo>
                  <a:pt x="0" y="0"/>
                </a:moveTo>
                <a:lnTo>
                  <a:pt x="8760823" y="0"/>
                </a:lnTo>
                <a:lnTo>
                  <a:pt x="8760823" y="1994264"/>
                </a:lnTo>
                <a:lnTo>
                  <a:pt x="8786949" y="1994264"/>
                </a:lnTo>
                <a:lnTo>
                  <a:pt x="8786949" y="3657602"/>
                </a:lnTo>
                <a:lnTo>
                  <a:pt x="6836228" y="3657602"/>
                </a:lnTo>
                <a:lnTo>
                  <a:pt x="6836228" y="2194561"/>
                </a:lnTo>
                <a:lnTo>
                  <a:pt x="0" y="2194561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34400" y="18026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6983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9387841" y="2307771"/>
            <a:ext cx="287382" cy="36488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27474" y="3791615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サンプルを参照し、実現してください。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2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8" y="1501597"/>
            <a:ext cx="8564170" cy="3677163"/>
          </a:xfrm>
        </p:spPr>
      </p:pic>
      <p:sp>
        <p:nvSpPr>
          <p:cNvPr id="5" name="矩形 4"/>
          <p:cNvSpPr/>
          <p:nvPr/>
        </p:nvSpPr>
        <p:spPr>
          <a:xfrm>
            <a:off x="1784049" y="1690425"/>
            <a:ext cx="600892" cy="20290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形标注 5"/>
          <p:cNvSpPr/>
          <p:nvPr/>
        </p:nvSpPr>
        <p:spPr>
          <a:xfrm>
            <a:off x="181429" y="4101489"/>
            <a:ext cx="2908905" cy="548641"/>
          </a:xfrm>
          <a:prstGeom prst="wedgeEllipseCallout">
            <a:avLst>
              <a:gd name="adj1" fmla="val 20455"/>
              <a:gd name="adj2" fmla="val -1394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日付情報が表示だけ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3764" y="1699134"/>
            <a:ext cx="862148" cy="200297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8602135" y="4041739"/>
            <a:ext cx="1667933" cy="1097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标注 10"/>
          <p:cNvSpPr/>
          <p:nvPr/>
        </p:nvSpPr>
        <p:spPr>
          <a:xfrm>
            <a:off x="8636000" y="4474751"/>
            <a:ext cx="3325467" cy="596784"/>
          </a:xfrm>
          <a:prstGeom prst="wedgeRectCallout">
            <a:avLst>
              <a:gd name="adj1" fmla="val -36111"/>
              <a:gd name="adj2" fmla="val -72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クリックすると、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表示期間を移動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02466" y="1670831"/>
            <a:ext cx="3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6404" y="3736939"/>
            <a:ext cx="1611085" cy="2351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椭圆形标注 13"/>
          <p:cNvSpPr/>
          <p:nvPr/>
        </p:nvSpPr>
        <p:spPr>
          <a:xfrm>
            <a:off x="6299199" y="4039803"/>
            <a:ext cx="2111347" cy="582997"/>
          </a:xfrm>
          <a:prstGeom prst="wedgeEllipseCallout">
            <a:avLst>
              <a:gd name="adj1" fmla="val 60498"/>
              <a:gd name="adj2" fmla="val -889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週単位で移動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48974" y="521763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日や週末を背景色をグレーにする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（予定内容があれば、黄色のままにする）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画面初期化処理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1" y="1322387"/>
            <a:ext cx="9420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画面情報構成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38" y="1506583"/>
            <a:ext cx="5768226" cy="35781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5417" y="1959429"/>
            <a:ext cx="3344091" cy="2873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3056709" y="3849189"/>
            <a:ext cx="4284616" cy="8534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7463246" y="3962400"/>
            <a:ext cx="1071154" cy="73152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3074125" y="2455817"/>
            <a:ext cx="5468983" cy="131499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流程图: 磁盘 8"/>
          <p:cNvSpPr/>
          <p:nvPr/>
        </p:nvSpPr>
        <p:spPr>
          <a:xfrm>
            <a:off x="1166948" y="3291840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接箭头连接符 10"/>
          <p:cNvCxnSpPr>
            <a:stCxn id="5" idx="1"/>
            <a:endCxn id="9" idx="4"/>
          </p:cNvCxnSpPr>
          <p:nvPr/>
        </p:nvCxnSpPr>
        <p:spPr>
          <a:xfrm flipH="1">
            <a:off x="1785257" y="2103121"/>
            <a:ext cx="1280160" cy="167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9" idx="4"/>
          </p:cNvCxnSpPr>
          <p:nvPr/>
        </p:nvCxnSpPr>
        <p:spPr>
          <a:xfrm flipH="1" flipV="1">
            <a:off x="1785257" y="3775166"/>
            <a:ext cx="1271452" cy="50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磁盘 17"/>
          <p:cNvSpPr/>
          <p:nvPr/>
        </p:nvSpPr>
        <p:spPr>
          <a:xfrm>
            <a:off x="9766661" y="3566159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接箭头连接符 19"/>
          <p:cNvCxnSpPr>
            <a:stCxn id="8" idx="3"/>
            <a:endCxn id="18" idx="2"/>
          </p:cNvCxnSpPr>
          <p:nvPr/>
        </p:nvCxnSpPr>
        <p:spPr>
          <a:xfrm>
            <a:off x="8543108" y="3113314"/>
            <a:ext cx="1223553" cy="936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18" idx="2"/>
          </p:cNvCxnSpPr>
          <p:nvPr/>
        </p:nvCxnSpPr>
        <p:spPr>
          <a:xfrm flipV="1">
            <a:off x="8534400" y="4049485"/>
            <a:ext cx="1232261" cy="27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/>
          <p:cNvSpPr/>
          <p:nvPr/>
        </p:nvSpPr>
        <p:spPr>
          <a:xfrm>
            <a:off x="9700863" y="1942978"/>
            <a:ext cx="618309" cy="96665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79566" y="4415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39795" y="4641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74444" y="2892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31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66" y="5358915"/>
            <a:ext cx="9380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スケジュール連番⇒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折番号⇒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用スケジュールの場合、「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」にしてください。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42" y="1088359"/>
            <a:ext cx="9001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休日情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1194858"/>
            <a:ext cx="9010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受注連絡票の本物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46" y="981075"/>
            <a:ext cx="7008284" cy="5256213"/>
          </a:xfrm>
        </p:spPr>
      </p:pic>
    </p:spTree>
    <p:extLst>
      <p:ext uri="{BB962C8B-B14F-4D97-AF65-F5344CB8AC3E}">
        <p14:creationId xmlns:p14="http://schemas.microsoft.com/office/powerpoint/2010/main" val="32646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受注連絡票を作成できるように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617751"/>
            <a:ext cx="10058400" cy="4692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7227" y="1557327"/>
            <a:ext cx="4541016" cy="49022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の段階で実現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766" y="1547599"/>
            <a:ext cx="5700409" cy="49022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7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の作業内容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81125"/>
            <a:ext cx="11591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2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受注入力画面の修正内容</a:t>
            </a:r>
            <a:endParaRPr kumimoji="1" lang="ja-JP" altLang="en-US" b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3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力画面新レイアウト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047750"/>
            <a:ext cx="7277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入力項目のディフォルト値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3486" y="2506134"/>
            <a:ext cx="10340445" cy="2198131"/>
            <a:chOff x="1504419" y="2624667"/>
            <a:chExt cx="10340445" cy="21981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4419" y="3640138"/>
              <a:ext cx="2851042" cy="1101196"/>
            </a:xfrm>
            <a:prstGeom prst="rect">
              <a:avLst/>
            </a:prstGeom>
          </p:spPr>
        </p:pic>
        <p:sp>
          <p:nvSpPr>
            <p:cNvPr id="8" name="矩形标注 7"/>
            <p:cNvSpPr/>
            <p:nvPr/>
          </p:nvSpPr>
          <p:spPr>
            <a:xfrm>
              <a:off x="5333997" y="2624667"/>
              <a:ext cx="6510867" cy="1481667"/>
            </a:xfrm>
            <a:prstGeom prst="wedgeRectCallout">
              <a:avLst>
                <a:gd name="adj1" fmla="val -68215"/>
                <a:gd name="adj2" fmla="val 496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373" y="2676526"/>
              <a:ext cx="6343650" cy="13620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158065" y="4453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空白</a:t>
              </a:r>
              <a:endPara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82333" y="5173132"/>
            <a:ext cx="6769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支払期日ですが、</a:t>
            </a:r>
            <a:r>
              <a:rPr kumimoji="1" lang="en-US" altLang="ja-JP" dirty="0" smtClean="0"/>
              <a:t>Phase3</a:t>
            </a:r>
            <a:r>
              <a:rPr kumimoji="1" lang="ja-JP" altLang="en-US" dirty="0" smtClean="0"/>
              <a:t>で計算ロジックを追加する予定ですが、</a:t>
            </a:r>
            <a:endParaRPr kumimoji="1" lang="en-US" altLang="ja-JP" dirty="0" smtClean="0"/>
          </a:p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段階</a:t>
            </a:r>
            <a:r>
              <a:rPr lang="ja-JP" altLang="en-US" dirty="0" smtClean="0"/>
              <a:t>で、入力ミスを防止するため、ディフォルト値が空白にして、</a:t>
            </a:r>
            <a:endParaRPr lang="en-US" altLang="ja-JP" dirty="0" smtClean="0"/>
          </a:p>
          <a:p>
            <a:r>
              <a:rPr kumimoji="1" lang="ja-JP" altLang="en-US" dirty="0" smtClean="0"/>
              <a:t>登録ボタン押したら、必須チェックを追加してください。</a:t>
            </a:r>
            <a:endParaRPr kumimoji="1" lang="ja-JP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141133" y="4665133"/>
            <a:ext cx="220134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画面追加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787" y="3015456"/>
            <a:ext cx="3705225" cy="47625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3551496" y="3429000"/>
            <a:ext cx="1487431" cy="455759"/>
          </a:xfrm>
          <a:prstGeom prst="wedgeEllipseCallout">
            <a:avLst>
              <a:gd name="adj1" fmla="val 44831"/>
              <a:gd name="adj2" fmla="val -717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営業用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225097" y="3623554"/>
            <a:ext cx="2523967" cy="1568135"/>
          </a:xfrm>
          <a:prstGeom prst="wedgeEllipseCallout">
            <a:avLst>
              <a:gd name="adj1" fmla="val -59387"/>
              <a:gd name="adj2" fmla="val -702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7052734" y="2235199"/>
            <a:ext cx="1972733" cy="567267"/>
          </a:xfrm>
          <a:prstGeom prst="wedgeEllipseCallout">
            <a:avLst>
              <a:gd name="adj1" fmla="val -57643"/>
              <a:gd name="adj2" fmla="val 996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PDF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添付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036" y="3923097"/>
            <a:ext cx="205740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8346332" y="4533089"/>
            <a:ext cx="235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Ｃ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Ｓ</a:t>
            </a:r>
            <a:r>
              <a:rPr lang="en-US" altLang="ja-JP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plitButton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で実現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235440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1117</TotalTime>
  <Words>537</Words>
  <Application>Microsoft Office PowerPoint</Application>
  <PresentationFormat>ワイド画面</PresentationFormat>
  <Paragraphs>93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受注連絡票作成機能詳細設計書</vt:lpstr>
      <vt:lpstr>背景（現状）</vt:lpstr>
      <vt:lpstr>受注連絡票の本物</vt:lpstr>
      <vt:lpstr>フェーズ1の目標</vt:lpstr>
      <vt:lpstr>フェーズ1の作業内容</vt:lpstr>
      <vt:lpstr>受注入力画面の修正内容</vt:lpstr>
      <vt:lpstr>受注入力画面新レイアウト</vt:lpstr>
      <vt:lpstr>入力項目のディフォルト値</vt:lpstr>
      <vt:lpstr>受注入力画面追加機能</vt:lpstr>
      <vt:lpstr>DBテーブル変更内容</vt:lpstr>
      <vt:lpstr>折入力画面の修正内容</vt:lpstr>
      <vt:lpstr>折入力画面・改修箇所</vt:lpstr>
      <vt:lpstr>折入力画面・改修内容①</vt:lpstr>
      <vt:lpstr>折入力画面・改修内容②</vt:lpstr>
      <vt:lpstr>折入力画面・改修内容③</vt:lpstr>
      <vt:lpstr>DBテーブル変更内容</vt:lpstr>
      <vt:lpstr>DBテーブル変更内容</vt:lpstr>
      <vt:lpstr>納入先情報入力（PDF添付）</vt:lpstr>
      <vt:lpstr>画面レイアウト</vt:lpstr>
      <vt:lpstr>機能説明①</vt:lpstr>
      <vt:lpstr>機能説明②</vt:lpstr>
      <vt:lpstr>納入先情報・テーブル設計</vt:lpstr>
      <vt:lpstr>スケジュール入力画面</vt:lpstr>
      <vt:lpstr>画面レイアウト</vt:lpstr>
      <vt:lpstr>機能説明</vt:lpstr>
      <vt:lpstr>画面初期化処理</vt:lpstr>
      <vt:lpstr>画面情報構成</vt:lpstr>
      <vt:lpstr>スケジュール情報・テーブル設計</vt:lpstr>
      <vt:lpstr>休日情報・テーブル設計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王天義</dc:creator>
  <cp:lastModifiedBy>ECTユーザー 002</cp:lastModifiedBy>
  <cp:revision>135</cp:revision>
  <dcterms:created xsi:type="dcterms:W3CDTF">2017-03-16T01:48:24Z</dcterms:created>
  <dcterms:modified xsi:type="dcterms:W3CDTF">2017-03-30T09:32:41Z</dcterms:modified>
</cp:coreProperties>
</file>