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57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Tユーザー 002" initials="E0" lastIdx="6" clrIdx="0">
    <p:extLst>
      <p:ext uri="{19B8F6BF-5375-455C-9EA6-DF929625EA0E}">
        <p15:presenceInfo xmlns:p15="http://schemas.microsoft.com/office/powerpoint/2012/main" userId="S-1-5-21-1386166484-2911960698-2363763260-5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30T11:16:17.130" idx="1">
    <p:pos x="3294" y="698"/>
    <p:text>受注連絡表開発詳細設計(Phase1)を参照</p:text>
    <p:extLst>
      <p:ext uri="{C676402C-5697-4E1C-873F-D02D1690AC5C}">
        <p15:threadingInfo xmlns:p15="http://schemas.microsoft.com/office/powerpoint/2012/main" timeZoneBias="-540"/>
      </p:ext>
    </p:extLst>
  </p:cm>
  <p:cm authorId="1" dt="2017-03-30T11:16:51.029" idx="2">
    <p:pos x="3079" y="1045"/>
    <p:text>受注連絡表開発詳細設計(Phase1)を参照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30T13:53:26.639" idx="3">
    <p:pos x="2352" y="1331"/>
    <p:text>実数、通し数が見出しだけ修正</p:text>
    <p:extLst>
      <p:ext uri="{C676402C-5697-4E1C-873F-D02D1690AC5C}">
        <p15:threadingInfo xmlns:p15="http://schemas.microsoft.com/office/powerpoint/2012/main" timeZoneBias="-540"/>
      </p:ext>
    </p:extLst>
  </p:cm>
  <p:cm authorId="1" dt="2017-03-30T13:54:46.624" idx="4">
    <p:pos x="4263" y="1609"/>
    <p:text>印刷予備枚数、製本予備枚数が計算式が変わりました。</p:text>
    <p:extLst>
      <p:ext uri="{C676402C-5697-4E1C-873F-D02D1690AC5C}">
        <p15:threadingInfo xmlns:p15="http://schemas.microsoft.com/office/powerpoint/2012/main" timeZoneBias="-540"/>
      </p:ext>
    </p:extLst>
  </p:cm>
  <p:cm authorId="1" dt="2017-03-30T13:55:49.199" idx="5">
    <p:pos x="4263" y="1745"/>
    <p:text>予備率*通し数</p:text>
    <p:extLst>
      <p:ext uri="{C676402C-5697-4E1C-873F-D02D1690AC5C}">
        <p15:threadingInfo xmlns:p15="http://schemas.microsoft.com/office/powerpoint/2012/main" timeZoneBias="-540">
          <p15:parentCm authorId="1" idx="4"/>
        </p15:threadingInfo>
      </p:ext>
    </p:extLst>
  </p:cm>
  <p:cm authorId="1" dt="2017-03-30T13:55:58.071" idx="6">
    <p:pos x="2246" y="1866"/>
    <p:text>合計枚数が新規追加です。指定連数と同じはず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0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9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7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39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00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03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01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587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印刷部数変更補充資料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2017.03.30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096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4417" y="981076"/>
            <a:ext cx="11213356" cy="525621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整合性が取れるため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印刷部数欄の修正について、関連画面も変更する必要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37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計算関係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2" y="1638300"/>
            <a:ext cx="4609843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右矢印 5"/>
          <p:cNvSpPr/>
          <p:nvPr/>
        </p:nvSpPr>
        <p:spPr>
          <a:xfrm>
            <a:off x="5097933" y="2486025"/>
            <a:ext cx="638175" cy="3619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646" y="1638300"/>
            <a:ext cx="6109884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2386307" y="44555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現行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36006" y="44555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修正後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76985" y="2740253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800" dirty="0" smtClean="0">
                <a:solidFill>
                  <a:srgbClr val="FF0000"/>
                </a:solidFill>
              </a:rPr>
              <a:t>古いデータ換算用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704270" y="2324100"/>
            <a:ext cx="140408" cy="28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02792" y="22443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+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1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修正範囲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受注入力画面</a:t>
            </a:r>
            <a:r>
              <a:rPr lang="en-US" altLang="ja-JP" dirty="0"/>
              <a:t>(</a:t>
            </a:r>
            <a:r>
              <a:rPr lang="en-US" altLang="ja-JP" dirty="0" smtClean="0"/>
              <a:t>fcp0004)</a:t>
            </a:r>
            <a:endParaRPr kumimoji="1" lang="en-US" altLang="ja-JP" dirty="0" smtClean="0"/>
          </a:p>
          <a:p>
            <a:r>
              <a:rPr lang="ja-JP" altLang="en-US" dirty="0" smtClean="0"/>
              <a:t>折入力画面</a:t>
            </a:r>
            <a:r>
              <a:rPr lang="en-US" altLang="ja-JP" dirty="0"/>
              <a:t>(</a:t>
            </a:r>
            <a:r>
              <a:rPr lang="en-US" altLang="ja-JP" dirty="0" smtClean="0"/>
              <a:t>fcp0005)</a:t>
            </a:r>
          </a:p>
          <a:p>
            <a:r>
              <a:rPr kumimoji="1" lang="ja-JP" altLang="en-US" dirty="0" smtClean="0"/>
              <a:t>受注折入力画面</a:t>
            </a:r>
            <a:r>
              <a:rPr kumimoji="1" lang="en-US" altLang="ja-JP" dirty="0" smtClean="0"/>
              <a:t>(fcp0022)</a:t>
            </a:r>
            <a:endParaRPr lang="en-US" altLang="ja-JP" dirty="0" smtClean="0"/>
          </a:p>
          <a:p>
            <a:r>
              <a:rPr kumimoji="1" lang="ja-JP" altLang="en-US" dirty="0" smtClean="0"/>
              <a:t>校了指図票</a:t>
            </a:r>
            <a:r>
              <a:rPr lang="en-US" altLang="ja-JP" dirty="0" smtClean="0"/>
              <a:t>(rCP1010)</a:t>
            </a:r>
            <a:endParaRPr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656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受注折入力画面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画面レイアウト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3185160" y="1262062"/>
            <a:ext cx="6761798" cy="4839663"/>
            <a:chOff x="4152900" y="1193482"/>
            <a:chExt cx="6761798" cy="4839663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2900" y="1193482"/>
              <a:ext cx="6761798" cy="4839663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4860870" y="2012275"/>
              <a:ext cx="558800" cy="228600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965700" y="2033398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>
                  <a:solidFill>
                    <a:srgbClr val="FF0000"/>
                  </a:solidFill>
                </a:rPr>
                <a:t>実</a:t>
              </a:r>
              <a:r>
                <a:rPr lang="ja-JP" altLang="en-US" sz="1050" dirty="0"/>
                <a:t>数</a:t>
              </a:r>
              <a:endParaRPr kumimoji="1" lang="ja-JP" altLang="en-US" sz="20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778631" y="2948456"/>
              <a:ext cx="723275" cy="203373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696395" y="2882782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 smtClean="0">
                  <a:solidFill>
                    <a:srgbClr val="FF0000"/>
                  </a:solidFill>
                </a:rPr>
                <a:t>合計</a:t>
              </a:r>
              <a:r>
                <a:rPr lang="ja-JP" altLang="en-US" sz="1050" dirty="0">
                  <a:solidFill>
                    <a:srgbClr val="FF0000"/>
                  </a:solidFill>
                </a:rPr>
                <a:t>枚</a:t>
              </a:r>
              <a:r>
                <a:rPr lang="ja-JP" altLang="en-US" sz="1050" dirty="0" smtClean="0"/>
                <a:t>数</a:t>
              </a:r>
              <a:endParaRPr kumimoji="1" lang="ja-JP" altLang="en-US" sz="20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845958" y="2240605"/>
              <a:ext cx="558800" cy="228600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845958" y="225721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 smtClean="0">
                  <a:solidFill>
                    <a:srgbClr val="FF0000"/>
                  </a:solidFill>
                </a:rPr>
                <a:t>通し</a:t>
              </a:r>
              <a:r>
                <a:rPr lang="ja-JP" altLang="en-US" sz="1050" dirty="0" smtClean="0"/>
                <a:t>数</a:t>
              </a:r>
              <a:endParaRPr kumimoji="1" lang="ja-JP" altLang="en-US" sz="2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405251" y="2484458"/>
              <a:ext cx="396240" cy="194237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472531" y="2721335"/>
              <a:ext cx="312420" cy="194237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445013" y="248110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 smtClean="0"/>
                <a:t>印刷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445013" y="269534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/>
                <a:t>製本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00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校了指図票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97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帳票レイアウト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62" y="1114593"/>
            <a:ext cx="5957496" cy="4518660"/>
          </a:xfrm>
          <a:prstGeom prst="rect">
            <a:avLst/>
          </a:prstGeom>
        </p:spPr>
      </p:pic>
      <p:sp>
        <p:nvSpPr>
          <p:cNvPr id="9" name="フリーフォーム 8"/>
          <p:cNvSpPr/>
          <p:nvPr/>
        </p:nvSpPr>
        <p:spPr>
          <a:xfrm>
            <a:off x="506058" y="1212678"/>
            <a:ext cx="6362700" cy="5022922"/>
          </a:xfrm>
          <a:custGeom>
            <a:avLst/>
            <a:gdLst>
              <a:gd name="connsiteX0" fmla="*/ 4229100 w 6362700"/>
              <a:gd name="connsiteY0" fmla="*/ 1515831 h 5022922"/>
              <a:gd name="connsiteX1" fmla="*/ 4229100 w 6362700"/>
              <a:gd name="connsiteY1" fmla="*/ 2896956 h 5022922"/>
              <a:gd name="connsiteX2" fmla="*/ 6096000 w 6362700"/>
              <a:gd name="connsiteY2" fmla="*/ 2896956 h 5022922"/>
              <a:gd name="connsiteX3" fmla="*/ 6096000 w 6362700"/>
              <a:gd name="connsiteY3" fmla="*/ 1515831 h 5022922"/>
              <a:gd name="connsiteX4" fmla="*/ 0 w 6362700"/>
              <a:gd name="connsiteY4" fmla="*/ 0 h 5022922"/>
              <a:gd name="connsiteX5" fmla="*/ 6362700 w 6362700"/>
              <a:gd name="connsiteY5" fmla="*/ 0 h 5022922"/>
              <a:gd name="connsiteX6" fmla="*/ 6362700 w 6362700"/>
              <a:gd name="connsiteY6" fmla="*/ 5022922 h 5022922"/>
              <a:gd name="connsiteX7" fmla="*/ 0 w 6362700"/>
              <a:gd name="connsiteY7" fmla="*/ 5022922 h 502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700" h="5022922">
                <a:moveTo>
                  <a:pt x="4229100" y="1515831"/>
                </a:moveTo>
                <a:lnTo>
                  <a:pt x="4229100" y="2896956"/>
                </a:lnTo>
                <a:lnTo>
                  <a:pt x="6096000" y="2896956"/>
                </a:lnTo>
                <a:lnTo>
                  <a:pt x="6096000" y="1515831"/>
                </a:lnTo>
                <a:close/>
                <a:moveTo>
                  <a:pt x="0" y="0"/>
                </a:moveTo>
                <a:lnTo>
                  <a:pt x="6362700" y="0"/>
                </a:lnTo>
                <a:lnTo>
                  <a:pt x="6362700" y="5022922"/>
                </a:lnTo>
                <a:lnTo>
                  <a:pt x="0" y="5022922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7168896" y="3373923"/>
            <a:ext cx="731520" cy="3568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461248" y="1682496"/>
            <a:ext cx="365760" cy="195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554" y="1525828"/>
            <a:ext cx="3143250" cy="42672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695568" y="2328332"/>
            <a:ext cx="1952367" cy="2624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642052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266</TotalTime>
  <Words>112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MS PGothic</vt:lpstr>
      <vt:lpstr>MS PGothic</vt:lpstr>
      <vt:lpstr>メイリオ</vt:lpstr>
      <vt:lpstr>Arial</vt:lpstr>
      <vt:lpstr>Calibri</vt:lpstr>
      <vt:lpstr>Segoe UI</vt:lpstr>
      <vt:lpstr>Tahoma</vt:lpstr>
      <vt:lpstr>toshiba ect</vt:lpstr>
      <vt:lpstr>印刷部数変更補充資料</vt:lpstr>
      <vt:lpstr>目的</vt:lpstr>
      <vt:lpstr>計算関係</vt:lpstr>
      <vt:lpstr>修正範囲</vt:lpstr>
      <vt:lpstr>受注折入力画面</vt:lpstr>
      <vt:lpstr>画面レイアウト</vt:lpstr>
      <vt:lpstr>校了指図票</vt:lpstr>
      <vt:lpstr>帳票レイアウト</vt:lpstr>
    </vt:vector>
  </TitlesOfParts>
  <Company>株式会社千代田プリントメディア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印刷部数変更関連説明</dc:title>
  <dc:creator>ECTユーザー 002</dc:creator>
  <cp:lastModifiedBy>王天義</cp:lastModifiedBy>
  <cp:revision>20</cp:revision>
  <dcterms:created xsi:type="dcterms:W3CDTF">2017-03-30T01:50:31Z</dcterms:created>
  <dcterms:modified xsi:type="dcterms:W3CDTF">2017-04-27T06:47:59Z</dcterms:modified>
</cp:coreProperties>
</file>