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B4F-BBB6-41C0-9661-F80C9D779AF0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9414-2315-4993-8EAF-9C3038874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6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B4F-BBB6-41C0-9661-F80C9D779AF0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9414-2315-4993-8EAF-9C3038874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92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B4F-BBB6-41C0-9661-F80C9D779AF0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9414-2315-4993-8EAF-9C3038874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75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B4F-BBB6-41C0-9661-F80C9D779AF0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9414-2315-4993-8EAF-9C3038874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51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B4F-BBB6-41C0-9661-F80C9D779AF0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9414-2315-4993-8EAF-9C3038874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2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B4F-BBB6-41C0-9661-F80C9D779AF0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9414-2315-4993-8EAF-9C3038874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51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B4F-BBB6-41C0-9661-F80C9D779AF0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9414-2315-4993-8EAF-9C3038874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89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B4F-BBB6-41C0-9661-F80C9D779AF0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9414-2315-4993-8EAF-9C3038874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91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B4F-BBB6-41C0-9661-F80C9D779AF0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9414-2315-4993-8EAF-9C3038874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36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B4F-BBB6-41C0-9661-F80C9D779AF0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9414-2315-4993-8EAF-9C3038874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35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B4F-BBB6-41C0-9661-F80C9D779AF0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9414-2315-4993-8EAF-9C3038874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62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3B4F-BBB6-41C0-9661-F80C9D779AF0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89414-2315-4993-8EAF-9C3038874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3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9" y="335633"/>
            <a:ext cx="11811170" cy="603221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47135" y="1029730"/>
            <a:ext cx="1074871" cy="372350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383956" y="4462142"/>
            <a:ext cx="1292570" cy="2910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714625" y="4458036"/>
            <a:ext cx="1634952" cy="2910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/>
          <p:cNvSpPr/>
          <p:nvPr/>
        </p:nvSpPr>
        <p:spPr>
          <a:xfrm>
            <a:off x="247135" y="475027"/>
            <a:ext cx="11170508" cy="4249384"/>
          </a:xfrm>
          <a:custGeom>
            <a:avLst/>
            <a:gdLst>
              <a:gd name="connsiteX0" fmla="*/ 0 w 11170508"/>
              <a:gd name="connsiteY0" fmla="*/ 0 h 4249384"/>
              <a:gd name="connsiteX1" fmla="*/ 1136820 w 11170508"/>
              <a:gd name="connsiteY1" fmla="*/ 0 h 4249384"/>
              <a:gd name="connsiteX2" fmla="*/ 1136820 w 11170508"/>
              <a:gd name="connsiteY2" fmla="*/ 11004 h 4249384"/>
              <a:gd name="connsiteX3" fmla="*/ 11170508 w 11170508"/>
              <a:gd name="connsiteY3" fmla="*/ 11004 h 4249384"/>
              <a:gd name="connsiteX4" fmla="*/ 11170508 w 11170508"/>
              <a:gd name="connsiteY4" fmla="*/ 3919173 h 4249384"/>
              <a:gd name="connsiteX5" fmla="*/ 11170508 w 11170508"/>
              <a:gd name="connsiteY5" fmla="*/ 4249384 h 4249384"/>
              <a:gd name="connsiteX6" fmla="*/ 4160108 w 11170508"/>
              <a:gd name="connsiteY6" fmla="*/ 4249384 h 4249384"/>
              <a:gd name="connsiteX7" fmla="*/ 4160108 w 11170508"/>
              <a:gd name="connsiteY7" fmla="*/ 3919173 h 4249384"/>
              <a:gd name="connsiteX8" fmla="*/ 1136820 w 11170508"/>
              <a:gd name="connsiteY8" fmla="*/ 3919173 h 4249384"/>
              <a:gd name="connsiteX9" fmla="*/ 1136820 w 11170508"/>
              <a:gd name="connsiteY9" fmla="*/ 233426 h 4249384"/>
              <a:gd name="connsiteX10" fmla="*/ 0 w 11170508"/>
              <a:gd name="connsiteY10" fmla="*/ 233426 h 424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70508" h="4249384">
                <a:moveTo>
                  <a:pt x="0" y="0"/>
                </a:moveTo>
                <a:lnTo>
                  <a:pt x="1136820" y="0"/>
                </a:lnTo>
                <a:lnTo>
                  <a:pt x="1136820" y="11004"/>
                </a:lnTo>
                <a:lnTo>
                  <a:pt x="11170508" y="11004"/>
                </a:lnTo>
                <a:lnTo>
                  <a:pt x="11170508" y="3919173"/>
                </a:lnTo>
                <a:lnTo>
                  <a:pt x="11170508" y="4249384"/>
                </a:lnTo>
                <a:lnTo>
                  <a:pt x="4160108" y="4249384"/>
                </a:lnTo>
                <a:lnTo>
                  <a:pt x="4160108" y="3919173"/>
                </a:lnTo>
                <a:lnTo>
                  <a:pt x="1136820" y="3919173"/>
                </a:lnTo>
                <a:lnTo>
                  <a:pt x="1136820" y="233426"/>
                </a:lnTo>
                <a:lnTo>
                  <a:pt x="0" y="233426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47135" y="757238"/>
            <a:ext cx="1074871" cy="23574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5960" y="6904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👈</a:t>
            </a:r>
            <a:r>
              <a:rPr kumimoji="1" lang="zh-CN" altLang="en-US" dirty="0" smtClean="0">
                <a:solidFill>
                  <a:srgbClr val="FF0000"/>
                </a:solidFill>
              </a:rPr>
              <a:t>左对齐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5960" y="22001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右</a:t>
            </a:r>
            <a:r>
              <a:rPr kumimoji="1" lang="zh-CN" altLang="en-US" dirty="0" smtClean="0">
                <a:solidFill>
                  <a:srgbClr val="FF0000"/>
                </a:solidFill>
              </a:rPr>
              <a:t>对齐</a:t>
            </a:r>
            <a:r>
              <a:rPr kumimoji="1" lang="ja-JP" altLang="en-US" dirty="0" smtClean="0">
                <a:solidFill>
                  <a:srgbClr val="FF0000"/>
                </a:solidFill>
              </a:rPr>
              <a:t>☞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05632" y="4429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👈</a:t>
            </a:r>
            <a:r>
              <a:rPr lang="zh-CN" altLang="en-US" dirty="0" smtClean="0">
                <a:solidFill>
                  <a:srgbClr val="FF0000"/>
                </a:solidFill>
              </a:rPr>
              <a:t>左</a:t>
            </a:r>
            <a:r>
              <a:rPr kumimoji="1" lang="zh-CN" altLang="en-US" dirty="0" smtClean="0">
                <a:solidFill>
                  <a:srgbClr val="FF0000"/>
                </a:solidFill>
              </a:rPr>
              <a:t>对齐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82571" y="4429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右</a:t>
            </a:r>
            <a:r>
              <a:rPr kumimoji="1" lang="zh-CN" altLang="en-US" dirty="0" smtClean="0">
                <a:solidFill>
                  <a:srgbClr val="FF0000"/>
                </a:solidFill>
              </a:rPr>
              <a:t>对齐</a:t>
            </a:r>
            <a:r>
              <a:rPr lang="ja-JP" altLang="en-US" dirty="0">
                <a:solidFill>
                  <a:srgbClr val="FF0000"/>
                </a:solidFill>
              </a:rPr>
              <a:t>☞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513262" y="2122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局中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宋体</vt:lpstr>
      <vt:lpstr>Arial</vt:lpstr>
      <vt:lpstr>Calibri</vt:lpstr>
      <vt:lpstr>Calibri Light</vt:lpstr>
      <vt:lpstr>Office テーマ</vt:lpstr>
      <vt:lpstr>PowerPoint プレゼンテーション</vt:lpstr>
    </vt:vector>
  </TitlesOfParts>
  <Company>株式会社千代田プリントメディア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ECTユーザー 002</dc:creator>
  <cp:lastModifiedBy>ECTユーザー 002</cp:lastModifiedBy>
  <cp:revision>3</cp:revision>
  <dcterms:created xsi:type="dcterms:W3CDTF">2017-06-21T07:05:55Z</dcterms:created>
  <dcterms:modified xsi:type="dcterms:W3CDTF">2017-06-21T07:27:51Z</dcterms:modified>
</cp:coreProperties>
</file>