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62" r:id="rId3"/>
    <p:sldId id="281" r:id="rId4"/>
    <p:sldId id="273" r:id="rId5"/>
    <p:sldId id="27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3B4390-D92D-43BC-9879-783EC7ED46CE}">
          <p14:sldIdLst>
            <p14:sldId id="256"/>
          </p14:sldIdLst>
        </p14:section>
        <p14:section name="无标题节" id="{3740113D-D1E7-43DD-9017-38296F5E00E9}">
          <p14:sldIdLst>
            <p14:sldId id="262"/>
            <p14:sldId id="281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Tユーザー 002" initials="E0" lastIdx="3" clrIdx="0">
    <p:extLst>
      <p:ext uri="{19B8F6BF-5375-455C-9EA6-DF929625EA0E}">
        <p15:presenceInfo xmlns:p15="http://schemas.microsoft.com/office/powerpoint/2012/main" userId="S-1-5-21-1386166484-2911960698-2363763260-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EE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30T11:13:01.830" idx="1">
    <p:pos x="2091" y="2330"/>
    <p:text>印刷予備が新規追加</p:text>
    <p:extLst mod="1">
      <p:ext uri="{C676402C-5697-4E1C-873F-D02D1690AC5C}">
        <p15:threadingInfo xmlns:p15="http://schemas.microsoft.com/office/powerpoint/2012/main" timeZoneBias="-540"/>
      </p:ext>
    </p:extLst>
  </p:cm>
  <p:cm authorId="1" dt="2017-03-30T11:13:15.835" idx="2">
    <p:pos x="3111" y="2118"/>
    <p:text>納本部数、本社部数が見出しだけ修正</p:text>
    <p:extLst mod="1">
      <p:ext uri="{C676402C-5697-4E1C-873F-D02D1690AC5C}">
        <p15:threadingInfo xmlns:p15="http://schemas.microsoft.com/office/powerpoint/2012/main" timeZoneBias="-540"/>
      </p:ext>
    </p:extLst>
  </p:cm>
  <p:cm authorId="1" dt="2017-03-30T18:31:46.713" idx="3">
    <p:pos x="3474" y="2460"/>
    <p:text>「全ての折へ反映」機能も修正必要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0D794-87F0-4832-9C9D-243EFDCAF623}" type="datetimeFigureOut">
              <a:rPr kumimoji="1" lang="ja-JP" altLang="en-US" smtClean="0"/>
              <a:t>2017/4/28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C426-2F34-4408-B445-C1377E6B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0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866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項目追加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受注入力画面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0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力画面新レイアウト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000125"/>
            <a:ext cx="7277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入力項目のディフォルト値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33486" y="2506134"/>
            <a:ext cx="10340445" cy="2198131"/>
            <a:chOff x="1504419" y="2624667"/>
            <a:chExt cx="10340445" cy="219813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4419" y="3640138"/>
              <a:ext cx="2851042" cy="1101196"/>
            </a:xfrm>
            <a:prstGeom prst="rect">
              <a:avLst/>
            </a:prstGeom>
          </p:spPr>
        </p:pic>
        <p:sp>
          <p:nvSpPr>
            <p:cNvPr id="8" name="矩形标注 7"/>
            <p:cNvSpPr/>
            <p:nvPr/>
          </p:nvSpPr>
          <p:spPr>
            <a:xfrm>
              <a:off x="5333997" y="2624667"/>
              <a:ext cx="6510867" cy="1481667"/>
            </a:xfrm>
            <a:prstGeom prst="wedgeRectCallout">
              <a:avLst>
                <a:gd name="adj1" fmla="val -68215"/>
                <a:gd name="adj2" fmla="val 4960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3373" y="2676526"/>
              <a:ext cx="6343650" cy="136207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158065" y="44534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空白</a:t>
              </a:r>
              <a:endPara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582333" y="5173132"/>
            <a:ext cx="6769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支払期日ですが、</a:t>
            </a:r>
            <a:r>
              <a:rPr kumimoji="1" lang="en-US" altLang="ja-JP" dirty="0" smtClean="0"/>
              <a:t>Phase3</a:t>
            </a:r>
            <a:r>
              <a:rPr kumimoji="1" lang="ja-JP" altLang="en-US" dirty="0" smtClean="0"/>
              <a:t>で計算ロジックを追加する予定ですが、</a:t>
            </a:r>
            <a:endParaRPr kumimoji="1" lang="en-US" altLang="ja-JP" dirty="0" smtClean="0"/>
          </a:p>
          <a:p>
            <a:r>
              <a:rPr lang="ja-JP" altLang="en-US" dirty="0"/>
              <a:t>今</a:t>
            </a:r>
            <a:r>
              <a:rPr lang="ja-JP" altLang="en-US" dirty="0" smtClean="0"/>
              <a:t>の</a:t>
            </a:r>
            <a:r>
              <a:rPr lang="ja-JP" altLang="en-US" dirty="0"/>
              <a:t>段階</a:t>
            </a:r>
            <a:r>
              <a:rPr lang="ja-JP" altLang="en-US" dirty="0" smtClean="0"/>
              <a:t>で、入力ミスを防止するため、ディフォルト値が空白にして、</a:t>
            </a:r>
            <a:endParaRPr lang="en-US" altLang="ja-JP" dirty="0" smtClean="0"/>
          </a:p>
          <a:p>
            <a:r>
              <a:rPr kumimoji="1" lang="ja-JP" altLang="en-US" dirty="0" smtClean="0"/>
              <a:t>登録ボタン押したら、必須チェックを追加してください。</a:t>
            </a:r>
            <a:endParaRPr kumimoji="1" lang="ja-JP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141133" y="4665133"/>
            <a:ext cx="220134" cy="406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9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受注入力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画面追加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endParaRPr kumimoji="1" lang="ja-JP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787" y="3015456"/>
            <a:ext cx="3705225" cy="47625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3551496" y="3429000"/>
            <a:ext cx="1487431" cy="455759"/>
          </a:xfrm>
          <a:prstGeom prst="wedgeEllipseCallout">
            <a:avLst>
              <a:gd name="adj1" fmla="val 44831"/>
              <a:gd name="adj2" fmla="val -717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営業用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8225097" y="3623554"/>
            <a:ext cx="2523967" cy="1568135"/>
          </a:xfrm>
          <a:prstGeom prst="wedgeEllipseCallout">
            <a:avLst>
              <a:gd name="adj1" fmla="val -59387"/>
              <a:gd name="adj2" fmla="val -7027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7052734" y="2235199"/>
            <a:ext cx="1972733" cy="567267"/>
          </a:xfrm>
          <a:prstGeom prst="wedgeEllipseCallout">
            <a:avLst>
              <a:gd name="adj1" fmla="val -57643"/>
              <a:gd name="adj2" fmla="val 996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PDF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添付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036" y="3923097"/>
            <a:ext cx="205740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8346332" y="4533089"/>
            <a:ext cx="235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Ｃ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Ｓ</a:t>
            </a:r>
            <a:r>
              <a:rPr lang="en-US" altLang="ja-JP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plitButton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で実現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23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テーブル変更内容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2" y="1093529"/>
            <a:ext cx="8992855" cy="3705742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H="1">
            <a:off x="6087533" y="4267200"/>
            <a:ext cx="8467" cy="8212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/>
          <p:cNvSpPr/>
          <p:nvPr/>
        </p:nvSpPr>
        <p:spPr>
          <a:xfrm>
            <a:off x="10803467" y="5173133"/>
            <a:ext cx="177800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89733" y="55710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572" y="5571067"/>
            <a:ext cx="90011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79012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1119</TotalTime>
  <Words>81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1.1　項目追加</vt:lpstr>
      <vt:lpstr>受注入力画面新レイアウト</vt:lpstr>
      <vt:lpstr>入力項目のディフォルト値</vt:lpstr>
      <vt:lpstr>受注入力画面追加機能</vt:lpstr>
      <vt:lpstr>DBテーブル変更内容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王天義</dc:creator>
  <cp:lastModifiedBy>ECTユーザー 002</cp:lastModifiedBy>
  <cp:revision>136</cp:revision>
  <dcterms:created xsi:type="dcterms:W3CDTF">2017-03-16T01:48:24Z</dcterms:created>
  <dcterms:modified xsi:type="dcterms:W3CDTF">2017-04-28T06:43:13Z</dcterms:modified>
</cp:coreProperties>
</file>