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65" r:id="rId3"/>
    <p:sldId id="263" r:id="rId4"/>
    <p:sldId id="266" r:id="rId5"/>
    <p:sldId id="267" r:id="rId6"/>
    <p:sldId id="274" r:id="rId7"/>
    <p:sldId id="27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3B4390-D92D-43BC-9879-783EC7ED46CE}">
          <p14:sldIdLst>
            <p14:sldId id="256"/>
          </p14:sldIdLst>
        </p14:section>
        <p14:section name="无标题节" id="{3740113D-D1E7-43DD-9017-38296F5E00E9}">
          <p14:sldIdLst>
            <p14:sldId id="265"/>
            <p14:sldId id="263"/>
            <p14:sldId id="266"/>
            <p14:sldId id="267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Tユーザー 002" initials="E0" lastIdx="3" clrIdx="0">
    <p:extLst>
      <p:ext uri="{19B8F6BF-5375-455C-9EA6-DF929625EA0E}">
        <p15:presenceInfo xmlns:p15="http://schemas.microsoft.com/office/powerpoint/2012/main" userId="S-1-5-21-1386166484-2911960698-2363763260-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1EE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0D794-87F0-4832-9C9D-243EFDCAF623}" type="datetimeFigureOut">
              <a:rPr kumimoji="1" lang="ja-JP" altLang="en-US" smtClean="0"/>
              <a:t>2017/5/2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C426-2F34-4408-B445-C1377E6B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00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1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39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3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9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1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866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2.1.1.1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折入力画面・項目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追加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865" y="4428066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20170316</a:t>
            </a: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更新日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20170324</a:t>
            </a: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　　　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20170330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0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折入力画面・改修箇所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7" y="900927"/>
            <a:ext cx="7246937" cy="53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折入力画面・改修内容①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3" y="957262"/>
            <a:ext cx="8915400" cy="2809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90130" y="5021424"/>
            <a:ext cx="86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★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％を入力する項目について、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9999.9999</a:t>
            </a:r>
            <a:r>
              <a:rPr kumimoji="1" lang="ja-JP" alt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％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を入力できるように、修正ください。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9811" y="3999279"/>
            <a:ext cx="849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★既存データを読込する場合、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そのまま表示になります。ただし、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連動ロジックが修正必要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49" y="1488602"/>
            <a:ext cx="5319069" cy="22002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10214918" y="171347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rgbClr val="FF0000"/>
                </a:solidFill>
              </a:rPr>
              <a:t>※</a:t>
            </a:r>
            <a:r>
              <a:rPr lang="ja-JP" altLang="en-US" sz="900" dirty="0" smtClean="0">
                <a:solidFill>
                  <a:srgbClr val="FF0000"/>
                </a:solidFill>
              </a:rPr>
              <a:t>見出しだけ</a:t>
            </a:r>
            <a:r>
              <a:rPr lang="ja-JP" altLang="en-US" sz="900" dirty="0">
                <a:solidFill>
                  <a:srgbClr val="FF0000"/>
                </a:solidFill>
              </a:rPr>
              <a:t>修正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14918" y="1938340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rgbClr val="FF0000"/>
                </a:solidFill>
              </a:rPr>
              <a:t>※</a:t>
            </a:r>
            <a:r>
              <a:rPr lang="ja-JP" altLang="en-US" sz="900" dirty="0" smtClean="0">
                <a:solidFill>
                  <a:srgbClr val="FF0000"/>
                </a:solidFill>
              </a:rPr>
              <a:t>見出しだけ</a:t>
            </a:r>
            <a:r>
              <a:rPr lang="ja-JP" altLang="en-US" sz="900" dirty="0">
                <a:solidFill>
                  <a:srgbClr val="FF0000"/>
                </a:solidFill>
              </a:rPr>
              <a:t>修正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43980" y="284967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rgbClr val="FF0000"/>
                </a:solidFill>
              </a:rPr>
              <a:t>※</a:t>
            </a:r>
            <a:r>
              <a:rPr lang="ja-JP" altLang="en-US" sz="900" dirty="0" smtClean="0">
                <a:solidFill>
                  <a:srgbClr val="FF0000"/>
                </a:solidFill>
              </a:rPr>
              <a:t>見出しだけ</a:t>
            </a:r>
            <a:r>
              <a:rPr lang="ja-JP" altLang="en-US" sz="900" dirty="0">
                <a:solidFill>
                  <a:srgbClr val="FF0000"/>
                </a:solidFill>
              </a:rPr>
              <a:t>修正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53076" y="3041760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rgbClr val="FF0000"/>
                </a:solidFill>
              </a:rPr>
              <a:t>※</a:t>
            </a:r>
            <a:r>
              <a:rPr lang="ja-JP" altLang="en-US" sz="900" dirty="0" smtClean="0">
                <a:solidFill>
                  <a:srgbClr val="FF0000"/>
                </a:solidFill>
              </a:rPr>
              <a:t>見出しだけ</a:t>
            </a:r>
            <a:r>
              <a:rPr lang="ja-JP" altLang="en-US" sz="900" dirty="0">
                <a:solidFill>
                  <a:srgbClr val="FF0000"/>
                </a:solidFill>
              </a:rPr>
              <a:t>修正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1540749" y="5712372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★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計算ロジックが別紙参照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0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71" y="1775353"/>
            <a:ext cx="9610725" cy="1952625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8915399" y="1608667"/>
            <a:ext cx="2819401" cy="524933"/>
          </a:xfrm>
          <a:prstGeom prst="wedgeEllipseCallout">
            <a:avLst>
              <a:gd name="adj1" fmla="val -56675"/>
              <a:gd name="adj2" fmla="val 1189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マスタから取得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23438" y="1441622"/>
            <a:ext cx="4522573" cy="252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手</a:t>
            </a:r>
            <a:r>
              <a:rPr lang="ja-JP" altLang="en-US" dirty="0" smtClean="0"/>
              <a:t>入力できる</a:t>
            </a:r>
            <a:r>
              <a:rPr kumimoji="1" lang="ja-JP" altLang="en-US" dirty="0" smtClean="0"/>
              <a:t>備考を追加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60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折入力画面・改修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08" y="1908175"/>
            <a:ext cx="10534650" cy="207645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8983132" y="1481667"/>
            <a:ext cx="2819401" cy="524933"/>
          </a:xfrm>
          <a:prstGeom prst="wedgeEllipseCallout">
            <a:avLst>
              <a:gd name="adj1" fmla="val -56675"/>
              <a:gd name="adj2" fmla="val 1189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マスタから取得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419071" y="1463847"/>
            <a:ext cx="3443416" cy="2520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手</a:t>
            </a:r>
            <a:r>
              <a:rPr lang="ja-JP" altLang="en-US" dirty="0" smtClean="0"/>
              <a:t>入力できる</a:t>
            </a:r>
            <a:r>
              <a:rPr kumimoji="1" lang="ja-JP" altLang="en-US" dirty="0" smtClean="0"/>
              <a:t>備考を追加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52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5" y="1034546"/>
            <a:ext cx="9021434" cy="3439005"/>
          </a:xfrm>
        </p:spPr>
      </p:pic>
      <p:cxnSp>
        <p:nvCxnSpPr>
          <p:cNvPr id="9" name="直接连接符 8"/>
          <p:cNvCxnSpPr/>
          <p:nvPr/>
        </p:nvCxnSpPr>
        <p:spPr>
          <a:xfrm flipH="1">
            <a:off x="5943600" y="4114800"/>
            <a:ext cx="8467" cy="8212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括号 10"/>
          <p:cNvSpPr/>
          <p:nvPr/>
        </p:nvSpPr>
        <p:spPr>
          <a:xfrm>
            <a:off x="10583333" y="5113867"/>
            <a:ext cx="177800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828867" y="54948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05" y="5312820"/>
            <a:ext cx="9001125" cy="7334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704" y="1041182"/>
            <a:ext cx="9001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4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609725"/>
            <a:ext cx="90011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37750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1123</TotalTime>
  <Words>138</Words>
  <Application>Microsoft Office PowerPoint</Application>
  <PresentationFormat>ワイド画面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2.1.1.1折入力画面・項目追加 詳細設計書</vt:lpstr>
      <vt:lpstr>折入力画面・改修箇所</vt:lpstr>
      <vt:lpstr>折入力画面・改修内容①</vt:lpstr>
      <vt:lpstr>折入力画面・改修内容②</vt:lpstr>
      <vt:lpstr>折入力画面・改修内容③</vt:lpstr>
      <vt:lpstr>DBテーブル変更内容</vt:lpstr>
      <vt:lpstr>DBテーブル変更内容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王天義</dc:creator>
  <cp:lastModifiedBy>ECTユーザー 002</cp:lastModifiedBy>
  <cp:revision>141</cp:revision>
  <dcterms:created xsi:type="dcterms:W3CDTF">2017-03-16T01:48:24Z</dcterms:created>
  <dcterms:modified xsi:type="dcterms:W3CDTF">2017-05-02T09:24:50Z</dcterms:modified>
</cp:coreProperties>
</file>