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Tユーザー 002" initials="E0" lastIdx="6" clrIdx="0">
    <p:extLst>
      <p:ext uri="{19B8F6BF-5375-455C-9EA6-DF929625EA0E}">
        <p15:presenceInfo xmlns:p15="http://schemas.microsoft.com/office/powerpoint/2012/main" userId="S-1-5-21-1386166484-2911960698-2363763260-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0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9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9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3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0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03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0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347B37EA-B59B-44DE-95CD-BA8235D462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58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2.1.1.3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受注折入力画面・項目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詳細設計書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2017.05.08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096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画面レイアウト変更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6623685" y="1475365"/>
            <a:ext cx="5196840" cy="4019550"/>
            <a:chOff x="4152900" y="1193482"/>
            <a:chExt cx="6761798" cy="4839663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2900" y="1193482"/>
              <a:ext cx="6761798" cy="4839663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4860870" y="2012275"/>
              <a:ext cx="558800" cy="228600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965700" y="2033398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>
                  <a:solidFill>
                    <a:srgbClr val="FF0000"/>
                  </a:solidFill>
                </a:rPr>
                <a:t>実</a:t>
              </a:r>
              <a:r>
                <a:rPr lang="ja-JP" altLang="en-US" sz="1050" dirty="0"/>
                <a:t>数</a:t>
              </a:r>
              <a:endParaRPr kumimoji="1" lang="ja-JP" altLang="en-US" sz="20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778631" y="2948456"/>
              <a:ext cx="723275" cy="203373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696395" y="2882782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 smtClean="0">
                  <a:solidFill>
                    <a:srgbClr val="FF0000"/>
                  </a:solidFill>
                </a:rPr>
                <a:t>合計</a:t>
              </a:r>
              <a:r>
                <a:rPr lang="ja-JP" altLang="en-US" sz="1050" dirty="0">
                  <a:solidFill>
                    <a:srgbClr val="FF0000"/>
                  </a:solidFill>
                </a:rPr>
                <a:t>枚</a:t>
              </a:r>
              <a:r>
                <a:rPr lang="ja-JP" altLang="en-US" sz="1050" dirty="0" smtClean="0"/>
                <a:t>数</a:t>
              </a:r>
              <a:endParaRPr kumimoji="1" lang="ja-JP" altLang="en-US" sz="20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845958" y="2240605"/>
              <a:ext cx="558800" cy="228600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845958" y="225721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 dirty="0" smtClean="0">
                  <a:solidFill>
                    <a:srgbClr val="FF0000"/>
                  </a:solidFill>
                </a:rPr>
                <a:t>通し</a:t>
              </a:r>
              <a:r>
                <a:rPr lang="ja-JP" altLang="en-US" sz="1050" dirty="0" smtClean="0"/>
                <a:t>数</a:t>
              </a:r>
              <a:endParaRPr kumimoji="1" lang="ja-JP" altLang="en-US" sz="20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405251" y="2484458"/>
              <a:ext cx="396240" cy="194237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472531" y="2721335"/>
              <a:ext cx="312420" cy="194237"/>
            </a:xfrm>
            <a:prstGeom prst="rect">
              <a:avLst/>
            </a:prstGeom>
            <a:solidFill>
              <a:srgbClr val="D8E1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372542" y="2456141"/>
              <a:ext cx="540620" cy="27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dirty="0" smtClean="0"/>
                <a:t>印刷</a:t>
              </a:r>
              <a:endParaRPr kumimoji="1" lang="ja-JP" altLang="en-US" sz="16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372542" y="2666201"/>
              <a:ext cx="540620" cy="27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900" dirty="0"/>
                <a:t>製本</a:t>
              </a:r>
              <a:endParaRPr kumimoji="1" lang="ja-JP" altLang="en-US" sz="1400" dirty="0"/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3" y="1475365"/>
            <a:ext cx="5629275" cy="401955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721586" y="58357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修正前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52691" y="58357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修正後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0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計算関係変更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2" y="1638300"/>
            <a:ext cx="4609843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右矢印 5"/>
          <p:cNvSpPr/>
          <p:nvPr/>
        </p:nvSpPr>
        <p:spPr>
          <a:xfrm>
            <a:off x="5097933" y="2486025"/>
            <a:ext cx="638175" cy="3619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646" y="1638300"/>
            <a:ext cx="6109884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/>
          <p:cNvSpPr txBox="1"/>
          <p:nvPr/>
        </p:nvSpPr>
        <p:spPr>
          <a:xfrm>
            <a:off x="2386307" y="4455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現行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36006" y="44555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修正後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04270" y="2324100"/>
            <a:ext cx="140408" cy="28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02792" y="22443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1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変更範囲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DataSet</a:t>
            </a:r>
            <a:r>
              <a:rPr kumimoji="1" lang="ja-JP" altLang="en-US" dirty="0" smtClean="0"/>
              <a:t>定義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CPPM.CP101.CP0004DataSet</a:t>
            </a:r>
          </a:p>
          <a:p>
            <a:pPr lvl="1"/>
            <a:r>
              <a:rPr lang="en-US" altLang="ja-JP" dirty="0" smtClean="0"/>
              <a:t>CPPM.CP101.CP0005DataSet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プログラムロジック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InitProperty</a:t>
            </a:r>
            <a:r>
              <a:rPr lang="ja-JP" altLang="en-US" dirty="0" smtClean="0"/>
              <a:t>メソッドの</a:t>
            </a:r>
            <a:r>
              <a:rPr lang="en-US" altLang="ja-JP" dirty="0" smtClean="0"/>
              <a:t>76</a:t>
            </a:r>
            <a:r>
              <a:rPr lang="ja-JP" altLang="en-US" dirty="0" smtClean="0"/>
              <a:t>行目～</a:t>
            </a:r>
            <a:r>
              <a:rPr lang="en-US" altLang="ja-JP" dirty="0" smtClean="0"/>
              <a:t>80</a:t>
            </a:r>
            <a:r>
              <a:rPr lang="ja-JP" altLang="en-US" dirty="0" smtClean="0"/>
              <a:t>行目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SetInitValue</a:t>
            </a:r>
            <a:r>
              <a:rPr kumimoji="1" lang="ja-JP" altLang="en-US" dirty="0" smtClean="0"/>
              <a:t>メソッドの</a:t>
            </a:r>
            <a:r>
              <a:rPr kumimoji="1" lang="en-US" altLang="ja-JP" dirty="0" smtClean="0"/>
              <a:t>166</a:t>
            </a:r>
            <a:r>
              <a:rPr kumimoji="1" lang="ja-JP" altLang="en-US" dirty="0" smtClean="0"/>
              <a:t>行目～</a:t>
            </a:r>
            <a:r>
              <a:rPr kumimoji="1" lang="en-US" altLang="ja-JP" dirty="0" smtClean="0"/>
              <a:t>172</a:t>
            </a:r>
            <a:r>
              <a:rPr kumimoji="1" lang="ja-JP" altLang="en-US" dirty="0" smtClean="0"/>
              <a:t>行目</a:t>
            </a:r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>
          <a:xfrm>
            <a:off x="7628236" y="1046206"/>
            <a:ext cx="3863547" cy="1013254"/>
          </a:xfrm>
          <a:prstGeom prst="wedgeEllipseCallout">
            <a:avLst>
              <a:gd name="adj1" fmla="val -88584"/>
              <a:gd name="adj2" fmla="val 7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受注入力画面と折入力画面の修正とともに修正済と思い</a:t>
            </a:r>
            <a:r>
              <a:rPr kumimoji="1" lang="ja-JP" altLang="en-US" dirty="0" err="1" smtClean="0"/>
              <a:t>ましす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53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err="1"/>
              <a:t>InitProperty</a:t>
            </a:r>
            <a:r>
              <a:rPr lang="ja-JP" altLang="en-US" sz="3600" dirty="0"/>
              <a:t>メソッドの</a:t>
            </a:r>
            <a:r>
              <a:rPr lang="en-US" altLang="ja-JP" sz="3600" dirty="0"/>
              <a:t>76</a:t>
            </a:r>
            <a:r>
              <a:rPr lang="ja-JP" altLang="en-US" sz="3600" dirty="0"/>
              <a:t>行目～</a:t>
            </a:r>
            <a:r>
              <a:rPr lang="en-US" altLang="ja-JP" sz="3600" dirty="0"/>
              <a:t>80</a:t>
            </a:r>
            <a:r>
              <a:rPr lang="ja-JP" altLang="en-US" sz="3600" dirty="0" smtClean="0"/>
              <a:t>行目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919" y="1082771"/>
            <a:ext cx="10054684" cy="48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 err="1"/>
              <a:t>SetInitValue</a:t>
            </a:r>
            <a:r>
              <a:rPr lang="ja-JP" altLang="en-US" sz="3200" dirty="0"/>
              <a:t>メソッドの</a:t>
            </a:r>
            <a:r>
              <a:rPr lang="en-US" altLang="ja-JP" sz="3200" dirty="0"/>
              <a:t>166</a:t>
            </a:r>
            <a:r>
              <a:rPr lang="ja-JP" altLang="en-US" sz="3200" dirty="0"/>
              <a:t>行目～</a:t>
            </a:r>
            <a:r>
              <a:rPr lang="en-US" altLang="ja-JP" sz="3200" dirty="0"/>
              <a:t>172</a:t>
            </a:r>
            <a:r>
              <a:rPr lang="ja-JP" altLang="en-US" sz="3200" dirty="0"/>
              <a:t>行目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2" y="981076"/>
            <a:ext cx="8810194" cy="53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40655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307</TotalTime>
  <Words>90</Words>
  <Application>Microsoft Office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2.1.1.3 受注折入力画面・項目変更 詳細設計書</vt:lpstr>
      <vt:lpstr>画面レイアウト変更</vt:lpstr>
      <vt:lpstr>計算関係変更</vt:lpstr>
      <vt:lpstr>変更範囲</vt:lpstr>
      <vt:lpstr>InitPropertyメソッドの76行目～80行目</vt:lpstr>
      <vt:lpstr>SetInitValueメソッドの166行目～172行目</vt:lpstr>
    </vt:vector>
  </TitlesOfParts>
  <Company>株式会社千代田プリントメディア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印刷部数変更関連説明</dc:title>
  <dc:creator>ECTユーザー 002</dc:creator>
  <cp:lastModifiedBy>ECTユーザー 002</cp:lastModifiedBy>
  <cp:revision>28</cp:revision>
  <dcterms:created xsi:type="dcterms:W3CDTF">2017-03-30T01:50:31Z</dcterms:created>
  <dcterms:modified xsi:type="dcterms:W3CDTF">2017-05-08T03:37:59Z</dcterms:modified>
</cp:coreProperties>
</file>