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68" r:id="rId3"/>
    <p:sldId id="277" r:id="rId4"/>
    <p:sldId id="280" r:id="rId5"/>
    <p:sldId id="278" r:id="rId6"/>
    <p:sldId id="257" r:id="rId7"/>
    <p:sldId id="27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3B4390-D92D-43BC-9879-783EC7ED46CE}">
          <p14:sldIdLst>
            <p14:sldId id="256"/>
          </p14:sldIdLst>
        </p14:section>
        <p14:section name="无标题节" id="{3740113D-D1E7-43DD-9017-38296F5E00E9}">
          <p14:sldIdLst>
            <p14:sldId id="268"/>
            <p14:sldId id="277"/>
            <p14:sldId id="280"/>
            <p14:sldId id="278"/>
            <p14:sldId id="25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Tユーザー 002" initials="E0" lastIdx="3" clrIdx="0">
    <p:extLst>
      <p:ext uri="{19B8F6BF-5375-455C-9EA6-DF929625EA0E}">
        <p15:presenceInfo xmlns:p15="http://schemas.microsoft.com/office/powerpoint/2012/main" userId="S-1-5-21-1386166484-2911960698-2363763260-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1EE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0D794-87F0-4832-9C9D-243EFDCAF623}" type="datetimeFigureOut">
              <a:rPr kumimoji="1" lang="ja-JP" altLang="en-US" smtClean="0"/>
              <a:t>2017/5/2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C426-2F34-4408-B445-C1377E6B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00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1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39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3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9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1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866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	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 【fCP0029_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全体スケジュール画面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865" y="4428066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20170316</a:t>
            </a: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更新日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20170324</a:t>
            </a: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　　　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20170330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0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9" y="998885"/>
            <a:ext cx="8905875" cy="5524500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9367279" y="1281127"/>
            <a:ext cx="270934" cy="990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44891" y="1457718"/>
            <a:ext cx="236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力画面を参照し、制御を実現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0263" y="1280160"/>
            <a:ext cx="8752114" cy="9840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78971" y="2299062"/>
            <a:ext cx="8786949" cy="3657602"/>
          </a:xfrm>
          <a:custGeom>
            <a:avLst/>
            <a:gdLst>
              <a:gd name="connsiteX0" fmla="*/ 0 w 8786949"/>
              <a:gd name="connsiteY0" fmla="*/ 0 h 3657602"/>
              <a:gd name="connsiteX1" fmla="*/ 8760823 w 8786949"/>
              <a:gd name="connsiteY1" fmla="*/ 0 h 3657602"/>
              <a:gd name="connsiteX2" fmla="*/ 8760823 w 8786949"/>
              <a:gd name="connsiteY2" fmla="*/ 1994264 h 3657602"/>
              <a:gd name="connsiteX3" fmla="*/ 8786949 w 8786949"/>
              <a:gd name="connsiteY3" fmla="*/ 1994264 h 3657602"/>
              <a:gd name="connsiteX4" fmla="*/ 8786949 w 8786949"/>
              <a:gd name="connsiteY4" fmla="*/ 3657602 h 3657602"/>
              <a:gd name="connsiteX5" fmla="*/ 6836228 w 8786949"/>
              <a:gd name="connsiteY5" fmla="*/ 3657602 h 3657602"/>
              <a:gd name="connsiteX6" fmla="*/ 6836228 w 8786949"/>
              <a:gd name="connsiteY6" fmla="*/ 2194561 h 3657602"/>
              <a:gd name="connsiteX7" fmla="*/ 0 w 8786949"/>
              <a:gd name="connsiteY7" fmla="*/ 2194561 h 365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86949" h="3657602">
                <a:moveTo>
                  <a:pt x="0" y="0"/>
                </a:moveTo>
                <a:lnTo>
                  <a:pt x="8760823" y="0"/>
                </a:lnTo>
                <a:lnTo>
                  <a:pt x="8760823" y="1994264"/>
                </a:lnTo>
                <a:lnTo>
                  <a:pt x="8786949" y="1994264"/>
                </a:lnTo>
                <a:lnTo>
                  <a:pt x="8786949" y="3657602"/>
                </a:lnTo>
                <a:lnTo>
                  <a:pt x="6836228" y="3657602"/>
                </a:lnTo>
                <a:lnTo>
                  <a:pt x="6836228" y="2194561"/>
                </a:lnTo>
                <a:lnTo>
                  <a:pt x="0" y="2194561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34400" y="18026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16983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②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右大括号 16"/>
          <p:cNvSpPr/>
          <p:nvPr/>
        </p:nvSpPr>
        <p:spPr>
          <a:xfrm>
            <a:off x="9387841" y="2307771"/>
            <a:ext cx="287382" cy="364889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27474" y="3791615"/>
            <a:ext cx="236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サンプルを参照し、実現してください。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2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18" y="1501597"/>
            <a:ext cx="8564170" cy="3677163"/>
          </a:xfrm>
        </p:spPr>
      </p:pic>
      <p:sp>
        <p:nvSpPr>
          <p:cNvPr id="5" name="矩形 4"/>
          <p:cNvSpPr/>
          <p:nvPr/>
        </p:nvSpPr>
        <p:spPr>
          <a:xfrm>
            <a:off x="1784049" y="1690425"/>
            <a:ext cx="600892" cy="20290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椭圆形标注 5"/>
          <p:cNvSpPr/>
          <p:nvPr/>
        </p:nvSpPr>
        <p:spPr>
          <a:xfrm>
            <a:off x="181429" y="4101489"/>
            <a:ext cx="2908905" cy="548641"/>
          </a:xfrm>
          <a:prstGeom prst="wedgeEllipseCallout">
            <a:avLst>
              <a:gd name="adj1" fmla="val 20455"/>
              <a:gd name="adj2" fmla="val -1394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日付情報が表示だけ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3764" y="1699134"/>
            <a:ext cx="862148" cy="200297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/>
          <p:cNvSpPr/>
          <p:nvPr/>
        </p:nvSpPr>
        <p:spPr>
          <a:xfrm>
            <a:off x="8602135" y="4041739"/>
            <a:ext cx="1667933" cy="1097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矩形标注 10"/>
          <p:cNvSpPr/>
          <p:nvPr/>
        </p:nvSpPr>
        <p:spPr>
          <a:xfrm>
            <a:off x="8636000" y="4474751"/>
            <a:ext cx="3325467" cy="596784"/>
          </a:xfrm>
          <a:prstGeom prst="wedgeRectCallout">
            <a:avLst>
              <a:gd name="adj1" fmla="val -36111"/>
              <a:gd name="adj2" fmla="val -720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クリックすると、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表示期間を移動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02466" y="1670831"/>
            <a:ext cx="34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46404" y="3736939"/>
            <a:ext cx="1611085" cy="2351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椭圆形标注 13"/>
          <p:cNvSpPr/>
          <p:nvPr/>
        </p:nvSpPr>
        <p:spPr>
          <a:xfrm>
            <a:off x="6299199" y="4039803"/>
            <a:ext cx="2111347" cy="582997"/>
          </a:xfrm>
          <a:prstGeom prst="wedgeEllipseCallout">
            <a:avLst>
              <a:gd name="adj1" fmla="val 60498"/>
              <a:gd name="adj2" fmla="val -889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週単位で移動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48974" y="521763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日や週末を背景色をグレーにする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（予定内容があれば、黄色のままにする）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8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画面初期化処理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21" y="1322387"/>
            <a:ext cx="9420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画面情報構成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638" y="1506583"/>
            <a:ext cx="5768226" cy="35781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65417" y="1959429"/>
            <a:ext cx="3344091" cy="2873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3056709" y="3849189"/>
            <a:ext cx="4284616" cy="8534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矩形 6"/>
          <p:cNvSpPr/>
          <p:nvPr/>
        </p:nvSpPr>
        <p:spPr>
          <a:xfrm>
            <a:off x="7463246" y="3962400"/>
            <a:ext cx="1071154" cy="73152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矩形 7"/>
          <p:cNvSpPr/>
          <p:nvPr/>
        </p:nvSpPr>
        <p:spPr>
          <a:xfrm>
            <a:off x="3074125" y="2455817"/>
            <a:ext cx="5468983" cy="131499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流程图: 磁盘 8"/>
          <p:cNvSpPr/>
          <p:nvPr/>
        </p:nvSpPr>
        <p:spPr>
          <a:xfrm>
            <a:off x="1166948" y="3291840"/>
            <a:ext cx="618309" cy="96665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接箭头连接符 10"/>
          <p:cNvCxnSpPr>
            <a:stCxn id="5" idx="1"/>
            <a:endCxn id="9" idx="4"/>
          </p:cNvCxnSpPr>
          <p:nvPr/>
        </p:nvCxnSpPr>
        <p:spPr>
          <a:xfrm flipH="1">
            <a:off x="1785257" y="2103121"/>
            <a:ext cx="1280160" cy="167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1"/>
            <a:endCxn id="9" idx="4"/>
          </p:cNvCxnSpPr>
          <p:nvPr/>
        </p:nvCxnSpPr>
        <p:spPr>
          <a:xfrm flipH="1" flipV="1">
            <a:off x="1785257" y="3775166"/>
            <a:ext cx="1271452" cy="50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磁盘 17"/>
          <p:cNvSpPr/>
          <p:nvPr/>
        </p:nvSpPr>
        <p:spPr>
          <a:xfrm>
            <a:off x="9766661" y="3566159"/>
            <a:ext cx="618309" cy="96665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接箭头连接符 19"/>
          <p:cNvCxnSpPr>
            <a:stCxn id="8" idx="3"/>
            <a:endCxn id="18" idx="2"/>
          </p:cNvCxnSpPr>
          <p:nvPr/>
        </p:nvCxnSpPr>
        <p:spPr>
          <a:xfrm>
            <a:off x="8543108" y="3113314"/>
            <a:ext cx="1223553" cy="936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18" idx="2"/>
          </p:cNvCxnSpPr>
          <p:nvPr/>
        </p:nvCxnSpPr>
        <p:spPr>
          <a:xfrm flipV="1">
            <a:off x="8534400" y="4049485"/>
            <a:ext cx="1232261" cy="27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磁盘 30"/>
          <p:cNvSpPr/>
          <p:nvPr/>
        </p:nvSpPr>
        <p:spPr>
          <a:xfrm>
            <a:off x="9700863" y="1942978"/>
            <a:ext cx="618309" cy="96665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79566" y="44152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239795" y="4641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474444" y="2892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31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ル情報・テーブル設計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366" y="5358915"/>
            <a:ext cx="9380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スケジュール連番⇒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処理時、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Package(OR Function)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で採番します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折番号⇒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営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用スケジュールの場合、「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」にしてください。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42" y="1088359"/>
            <a:ext cx="9001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休日情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1194858"/>
            <a:ext cx="90106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56242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1117</TotalTime>
  <Words>128</Words>
  <Application>Microsoft Office PowerPoint</Application>
  <PresentationFormat>ワイド画面</PresentationFormat>
  <Paragraphs>26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 3 【fCP0029_全体スケジュール画面】新規</vt:lpstr>
      <vt:lpstr>画面レイアウト</vt:lpstr>
      <vt:lpstr>機能説明</vt:lpstr>
      <vt:lpstr>画面初期化処理</vt:lpstr>
      <vt:lpstr>画面情報構成</vt:lpstr>
      <vt:lpstr>スケジュール情報・テーブル設計</vt:lpstr>
      <vt:lpstr>休日情報・テーブル設計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王天義</dc:creator>
  <cp:lastModifiedBy>ECTユーザー 002</cp:lastModifiedBy>
  <cp:revision>136</cp:revision>
  <dcterms:created xsi:type="dcterms:W3CDTF">2017-03-16T01:48:24Z</dcterms:created>
  <dcterms:modified xsi:type="dcterms:W3CDTF">2017-05-02T03:04:21Z</dcterms:modified>
</cp:coreProperties>
</file>