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6" r:id="rId2"/>
    <p:sldId id="283" r:id="rId3"/>
    <p:sldId id="284" r:id="rId4"/>
    <p:sldId id="289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3B4390-D92D-43BC-9879-783EC7ED46CE}">
          <p14:sldIdLst>
            <p14:sldId id="256"/>
          </p14:sldIdLst>
        </p14:section>
        <p14:section name="无标题节" id="{3740113D-D1E7-43DD-9017-38296F5E00E9}">
          <p14:sldIdLst>
            <p14:sldId id="283"/>
            <p14:sldId id="284"/>
            <p14:sldId id="289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CTユーザー 002" initials="E0" lastIdx="3" clrIdx="0">
    <p:extLst>
      <p:ext uri="{19B8F6BF-5375-455C-9EA6-DF929625EA0E}">
        <p15:presenceInfo xmlns:p15="http://schemas.microsoft.com/office/powerpoint/2012/main" userId="S-1-5-21-1386166484-2911960698-2363763260-52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1EE"/>
    <a:srgbClr val="FF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0D794-87F0-4832-9C9D-243EFDCAF623}" type="datetimeFigureOut">
              <a:rPr kumimoji="1" lang="ja-JP" altLang="en-US" smtClean="0"/>
              <a:t>2017/5/8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2C426-2F34-4408-B445-C1377E6BA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008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9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0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1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39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30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94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72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06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51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063752" y="274638"/>
            <a:ext cx="851323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4417" y="981076"/>
            <a:ext cx="109728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F4712FEF-D0B7-4B77-9B78-A73D490A7A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29" name="Line 34"/>
          <p:cNvSpPr>
            <a:spLocks noChangeShapeType="1"/>
          </p:cNvSpPr>
          <p:nvPr/>
        </p:nvSpPr>
        <p:spPr bwMode="auto">
          <a:xfrm>
            <a:off x="0" y="836613"/>
            <a:ext cx="12175067" cy="0"/>
          </a:xfrm>
          <a:prstGeom prst="line">
            <a:avLst/>
          </a:prstGeom>
          <a:noFill/>
          <a:ln w="50800">
            <a:solidFill>
              <a:srgbClr val="CC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/>
          </a:p>
        </p:txBody>
      </p:sp>
      <p:pic>
        <p:nvPicPr>
          <p:cNvPr id="1030" name="Picture 9" descr="ectLOGO9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1" y="115889"/>
            <a:ext cx="1373716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93934" y="6453189"/>
            <a:ext cx="30741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kumimoji="1">
                <a:solidFill>
                  <a:schemeClr val="tx1"/>
                </a:solidFill>
                <a:latin typeface="Verdana" pitchFamily="34" charset="0"/>
                <a:ea typeface="华文细黑" pitchFamily="2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© </a:t>
            </a:r>
            <a:r>
              <a:rPr lang="en-US" altLang="zh-CN" sz="1200" dirty="0" smtClean="0">
                <a:latin typeface="Tahoma" pitchFamily="34" charset="0"/>
                <a:ea typeface="MS PGothic" pitchFamily="34" charset="-128"/>
              </a:rPr>
              <a:t>2006-20</a:t>
            </a:r>
            <a:r>
              <a:rPr lang="en-US" altLang="ja-JP" sz="1200" dirty="0" smtClean="0">
                <a:latin typeface="Tahoma" pitchFamily="34" charset="0"/>
                <a:ea typeface="MS PGothic" pitchFamily="34" charset="-128"/>
              </a:rPr>
              <a:t>15 ECT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8665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4.1 【fCP0027_</a:t>
            </a: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納入先入力画面</a:t>
            </a:r>
            <a:r>
              <a:rPr lang="en-US" altLang="zh-TW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】</a:t>
            </a:r>
            <a:r>
              <a:rPr lang="zh-TW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</a:t>
            </a:r>
            <a:r>
              <a:rPr lang="en-US" altLang="zh-TW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zh-TW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詳細設計書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（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フェーズ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kumimoji="1" lang="ja-JP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）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865" y="4428066"/>
            <a:ext cx="21082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20170316</a:t>
            </a:r>
          </a:p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更新日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20170324</a:t>
            </a:r>
          </a:p>
          <a:p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　　　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20170330</a:t>
            </a:r>
          </a:p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　　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20170508</a:t>
            </a:r>
            <a:endParaRPr lang="ja-JP" altLang="en-US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kumimoji="1" lang="ja-JP" altLang="en-US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0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画面レイアウト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36" y="1082800"/>
            <a:ext cx="7643447" cy="5203114"/>
          </a:xfrm>
          <a:prstGeom prst="rect">
            <a:avLst/>
          </a:prstGeom>
        </p:spPr>
      </p:pic>
      <p:sp>
        <p:nvSpPr>
          <p:cNvPr id="8" name="线形标注 2(无边框) 7"/>
          <p:cNvSpPr/>
          <p:nvPr/>
        </p:nvSpPr>
        <p:spPr>
          <a:xfrm>
            <a:off x="16927" y="5689600"/>
            <a:ext cx="2065867" cy="491067"/>
          </a:xfrm>
          <a:prstGeom prst="callout2">
            <a:avLst>
              <a:gd name="adj1" fmla="val -8836"/>
              <a:gd name="adj2" fmla="val 52323"/>
              <a:gd name="adj3" fmla="val -131250"/>
              <a:gd name="adj4" fmla="val 69399"/>
              <a:gd name="adj5" fmla="val -128879"/>
              <a:gd name="adj6" fmla="val 1135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PDF</a:t>
            </a:r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プレイビュー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26727" y="1947333"/>
            <a:ext cx="4826000" cy="38269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矩形 9"/>
          <p:cNvSpPr/>
          <p:nvPr/>
        </p:nvSpPr>
        <p:spPr>
          <a:xfrm>
            <a:off x="7120460" y="1938868"/>
            <a:ext cx="2480733" cy="349673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矩形 10"/>
          <p:cNvSpPr/>
          <p:nvPr/>
        </p:nvSpPr>
        <p:spPr>
          <a:xfrm>
            <a:off x="7103527" y="5528733"/>
            <a:ext cx="2514600" cy="23706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线形标注 2(无边框) 11"/>
          <p:cNvSpPr/>
          <p:nvPr/>
        </p:nvSpPr>
        <p:spPr>
          <a:xfrm>
            <a:off x="10007594" y="1727200"/>
            <a:ext cx="2099740" cy="372533"/>
          </a:xfrm>
          <a:prstGeom prst="callout2">
            <a:avLst>
              <a:gd name="adj1" fmla="val 84659"/>
              <a:gd name="adj2" fmla="val 27526"/>
              <a:gd name="adj3" fmla="val 223295"/>
              <a:gd name="adj4" fmla="val 16928"/>
              <a:gd name="adj5" fmla="val 226136"/>
              <a:gd name="adj6" fmla="val -264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ファイル一覧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线形标注 2(无边框) 12"/>
          <p:cNvSpPr/>
          <p:nvPr/>
        </p:nvSpPr>
        <p:spPr>
          <a:xfrm>
            <a:off x="9855193" y="5833533"/>
            <a:ext cx="2099740" cy="372533"/>
          </a:xfrm>
          <a:prstGeom prst="callout2">
            <a:avLst>
              <a:gd name="adj1" fmla="val -3978"/>
              <a:gd name="adj2" fmla="val 39220"/>
              <a:gd name="adj3" fmla="val -53977"/>
              <a:gd name="adj4" fmla="val 29428"/>
              <a:gd name="adj5" fmla="val -55683"/>
              <a:gd name="adj6" fmla="val -139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ファイル操作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83" y="5592753"/>
            <a:ext cx="503147" cy="15538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607" y="5592754"/>
            <a:ext cx="658532" cy="1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機能説明①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35" y="3219450"/>
            <a:ext cx="647700" cy="209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135" y="4323290"/>
            <a:ext cx="647700" cy="209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44135" y="14478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全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ての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ファイルをチェック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44135" y="25162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チェック状態が逆転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44135" y="36322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添付ファイル追加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44135" y="47006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ファイル削除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135" y="5411787"/>
            <a:ext cx="695325" cy="20002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744135" y="576580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ファイル操作結果を保存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9902" y="1148242"/>
            <a:ext cx="647700" cy="20002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6753" y="2262240"/>
            <a:ext cx="8477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4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機能説明②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5270" y="1221241"/>
            <a:ext cx="7326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Default</a:t>
            </a:r>
            <a:r>
              <a:rPr lang="ja-JP" altLang="en-US" dirty="0" smtClean="0"/>
              <a:t>マスタ」から</a:t>
            </a:r>
            <a:r>
              <a:rPr lang="en-US" altLang="ja-JP" dirty="0" smtClean="0"/>
              <a:t>PDF</a:t>
            </a:r>
            <a:r>
              <a:rPr lang="ja-JP" altLang="en-US" dirty="0" smtClean="0"/>
              <a:t>格納パスが読込できるように修正すれば、</a:t>
            </a:r>
            <a:endParaRPr lang="en-US" altLang="ja-JP" dirty="0" smtClean="0"/>
          </a:p>
          <a:p>
            <a:r>
              <a:rPr lang="ja-JP" altLang="en-US" dirty="0" smtClean="0"/>
              <a:t>下記のところをご修正お願いいたします。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26128" y="2345906"/>
            <a:ext cx="3416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CP101.cCommSystemDataSrv</a:t>
            </a:r>
            <a:endParaRPr lang="en-US" altLang="ja-JP" dirty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CP101</a:t>
            </a:r>
            <a:r>
              <a:rPr lang="en-US" altLang="ja-JP" dirty="0"/>
              <a:t>. DefaultDataSet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5" name="円形吹き出し 4"/>
          <p:cNvSpPr/>
          <p:nvPr/>
        </p:nvSpPr>
        <p:spPr>
          <a:xfrm>
            <a:off x="5178519" y="3103926"/>
            <a:ext cx="4997325" cy="1149291"/>
          </a:xfrm>
          <a:prstGeom prst="wedgeEllipseCallout">
            <a:avLst>
              <a:gd name="adj1" fmla="val -71392"/>
              <a:gd name="adj2" fmla="val -71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DataSet</a:t>
            </a:r>
            <a:r>
              <a:rPr kumimoji="1" lang="ja-JP" altLang="en-US" dirty="0" smtClean="0"/>
              <a:t>定義が変わるので、クラントの</a:t>
            </a:r>
            <a:r>
              <a:rPr kumimoji="1" lang="en-US" altLang="ja-JP" dirty="0" smtClean="0"/>
              <a:t>Web References</a:t>
            </a:r>
            <a:r>
              <a:rPr kumimoji="1" lang="ja-JP" altLang="en-US" dirty="0" smtClean="0"/>
              <a:t>も更新必要となります。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645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機能説明③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6001" y="1312335"/>
            <a:ext cx="9618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画面初期処理について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排他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理と参照モードが必要です。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新規の場合、サーバーに受注番号を名前として、フォルダを作成しておいてください。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新規以外の場合、データベースには有効であるファイルだけ表示します。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6001" y="3429001"/>
            <a:ext cx="942339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保存処理について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trike="sngStrike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</a:t>
            </a:r>
            <a:r>
              <a:rPr lang="ja-JP" altLang="en-US" strike="sngStrike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の場合、データベースの有効状態だけ設定します。（ファイルを削除しません</a:t>
            </a:r>
            <a:r>
              <a:rPr lang="ja-JP" altLang="en-US" strike="sngStrike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en-US" altLang="ja-JP" strike="sngStrike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削除の場合、別紙参照（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4.1.1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削除処理に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ついて</a:t>
            </a:r>
            <a:r>
              <a:rPr lang="en-US" altLang="ja-JP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.pdf</a:t>
            </a:r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ファイルのアップロード → データベース更新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の順で処理してください。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ファイルアップ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ロー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ド失敗する場合、アラートを表示してから、処理中止します。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8034869" y="905934"/>
            <a:ext cx="3572933" cy="1278465"/>
          </a:xfrm>
          <a:prstGeom prst="wedgeEllipseCallout">
            <a:avLst>
              <a:gd name="adj1" fmla="val -51002"/>
              <a:gd name="adj2" fmla="val 487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サーバーパスは</a:t>
            </a:r>
            <a:endParaRPr lang="en-US" altLang="ja-JP" sz="16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6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システム起動の際に</a:t>
            </a:r>
            <a:endParaRPr lang="en-US" altLang="ja-JP" sz="16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DB</a:t>
            </a:r>
            <a:r>
              <a:rPr lang="ja-JP" altLang="en-US" sz="16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から取得しております。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56734" y="5469467"/>
            <a:ext cx="774699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その他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サンプルをご参照ください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181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納入先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PDF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情報・テーブル設計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4032" y="5079515"/>
            <a:ext cx="938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納入先情報連番⇒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Insert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処理時、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Package(OR Function)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で採番します。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納入先</a:t>
            </a:r>
            <a:r>
              <a: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PDF</a:t>
            </a:r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ファイル名にはサーバー側ファイル名を格納します。</a:t>
            </a:r>
            <a:endParaRPr kumimoji="1"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60" y="1134632"/>
            <a:ext cx="90011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Default</a:t>
            </a:r>
            <a:r>
              <a:rPr lang="ja-JP" altLang="en-US" dirty="0" smtClean="0"/>
              <a:t>マスタ・テーブル設計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870" y="868315"/>
            <a:ext cx="7963930" cy="58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99994"/>
      </p:ext>
    </p:extLst>
  </p:cSld>
  <p:clrMapOvr>
    <a:masterClrMapping/>
  </p:clrMapOvr>
</p:sld>
</file>

<file path=ppt/theme/theme1.xml><?xml version="1.0" encoding="utf-8"?>
<a:theme xmlns:a="http://schemas.openxmlformats.org/drawingml/2006/main" name="toshiba 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ECT 2015 template</Template>
  <TotalTime>1160</TotalTime>
  <Words>274</Words>
  <Application>Microsoft Office PowerPoint</Application>
  <PresentationFormat>ワイド画面</PresentationFormat>
  <Paragraphs>41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MS PGothic</vt:lpstr>
      <vt:lpstr>MS PGothic</vt:lpstr>
      <vt:lpstr>メイリオ</vt:lpstr>
      <vt:lpstr>Arial</vt:lpstr>
      <vt:lpstr>Calibri</vt:lpstr>
      <vt:lpstr>Segoe UI</vt:lpstr>
      <vt:lpstr>Tahoma</vt:lpstr>
      <vt:lpstr>toshiba ect</vt:lpstr>
      <vt:lpstr>4.1 【fCP0027_納入先入力画面】新規 詳細設計書</vt:lpstr>
      <vt:lpstr>画面レイアウト</vt:lpstr>
      <vt:lpstr>機能説明①</vt:lpstr>
      <vt:lpstr>機能説明②</vt:lpstr>
      <vt:lpstr>機能説明③</vt:lpstr>
      <vt:lpstr>納入先PDF情報・テーブル設計</vt:lpstr>
      <vt:lpstr>Defaultマスタ・テーブル設計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王天義</dc:creator>
  <cp:lastModifiedBy>ECTユーザー 002</cp:lastModifiedBy>
  <cp:revision>142</cp:revision>
  <dcterms:created xsi:type="dcterms:W3CDTF">2017-03-16T01:48:24Z</dcterms:created>
  <dcterms:modified xsi:type="dcterms:W3CDTF">2017-05-08T01:59:52Z</dcterms:modified>
</cp:coreProperties>
</file>