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1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5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9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0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1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0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5009B22E-8FC2-49A0-AE95-ED75E918D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59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RabbitMQ</a:t>
            </a:r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使い方説明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2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776" y="1789391"/>
            <a:ext cx="5753100" cy="16954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517557" y="3002756"/>
            <a:ext cx="1285102" cy="16430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17557" y="3202783"/>
            <a:ext cx="1285102" cy="16430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6"/>
          <p:cNvSpPr/>
          <p:nvPr/>
        </p:nvSpPr>
        <p:spPr>
          <a:xfrm>
            <a:off x="5835649" y="3800475"/>
            <a:ext cx="2536826" cy="577850"/>
          </a:xfrm>
          <a:prstGeom prst="callout1">
            <a:avLst>
              <a:gd name="adj1" fmla="val 18750"/>
              <a:gd name="adj2" fmla="val -8333"/>
              <a:gd name="adj3" fmla="val -123764"/>
              <a:gd name="adj4" fmla="val -40931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受信端の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です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7"/>
          <p:cNvSpPr/>
          <p:nvPr/>
        </p:nvSpPr>
        <p:spPr>
          <a:xfrm>
            <a:off x="5835649" y="4693959"/>
            <a:ext cx="2536826" cy="577850"/>
          </a:xfrm>
          <a:prstGeom prst="callout1">
            <a:avLst>
              <a:gd name="adj1" fmla="val 18750"/>
              <a:gd name="adj2" fmla="val -8333"/>
              <a:gd name="adj3" fmla="val -232555"/>
              <a:gd name="adj4" fmla="val -6045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発信端の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です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発信端起動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起動方法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801" y="1837016"/>
            <a:ext cx="57531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984801" y="3240883"/>
            <a:ext cx="1285102" cy="16430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1 5"/>
          <p:cNvSpPr/>
          <p:nvPr/>
        </p:nvSpPr>
        <p:spPr>
          <a:xfrm>
            <a:off x="5702298" y="4760634"/>
            <a:ext cx="3384551" cy="577850"/>
          </a:xfrm>
          <a:prstGeom prst="callout1">
            <a:avLst>
              <a:gd name="adj1" fmla="val 18750"/>
              <a:gd name="adj2" fmla="val -8333"/>
              <a:gd name="adj3" fmla="val -232555"/>
              <a:gd name="adj4" fmla="val -6045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発信端の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をクリックしたら、発信端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起動できます。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発信方法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14462"/>
            <a:ext cx="3524250" cy="41243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09986" y="19630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任意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09986" y="22009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任意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20368" y="3785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任意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9292" y="297226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ドロップダウンで選択ください。</a:t>
            </a:r>
            <a:endParaRPr kumimoji="1" lang="ja-JP" altLang="en-US" sz="1200" dirty="0"/>
          </a:p>
        </p:txBody>
      </p:sp>
      <p:cxnSp>
        <p:nvCxnSpPr>
          <p:cNvPr id="12" name="直線コネクタ 11"/>
          <p:cNvCxnSpPr>
            <a:stCxn id="14" idx="3"/>
            <a:endCxn id="7" idx="1"/>
          </p:cNvCxnSpPr>
          <p:nvPr/>
        </p:nvCxnSpPr>
        <p:spPr>
          <a:xfrm flipV="1">
            <a:off x="5038725" y="2101572"/>
            <a:ext cx="11712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676525" y="2005013"/>
            <a:ext cx="2362200" cy="1931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676525" y="2242383"/>
            <a:ext cx="2362200" cy="1931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76525" y="2557939"/>
            <a:ext cx="2362200" cy="1931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130379" y="2873495"/>
            <a:ext cx="1908346" cy="49783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76525" y="3400345"/>
            <a:ext cx="2362200" cy="10478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stCxn id="17" idx="3"/>
            <a:endCxn id="8" idx="1"/>
          </p:cNvCxnSpPr>
          <p:nvPr/>
        </p:nvCxnSpPr>
        <p:spPr>
          <a:xfrm>
            <a:off x="5038725" y="2338943"/>
            <a:ext cx="1171261" cy="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9" idx="3"/>
            <a:endCxn id="10" idx="1"/>
          </p:cNvCxnSpPr>
          <p:nvPr/>
        </p:nvCxnSpPr>
        <p:spPr>
          <a:xfrm flipV="1">
            <a:off x="5038725" y="3110766"/>
            <a:ext cx="1240567" cy="1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0" idx="3"/>
            <a:endCxn id="9" idx="1"/>
          </p:cNvCxnSpPr>
          <p:nvPr/>
        </p:nvCxnSpPr>
        <p:spPr>
          <a:xfrm>
            <a:off x="5038725" y="3924260"/>
            <a:ext cx="1281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形吹き出し 38"/>
          <p:cNvSpPr/>
          <p:nvPr/>
        </p:nvSpPr>
        <p:spPr>
          <a:xfrm>
            <a:off x="6038335" y="4917989"/>
            <a:ext cx="3393990" cy="708454"/>
          </a:xfrm>
          <a:prstGeom prst="wedgeEllipseCallout">
            <a:avLst>
              <a:gd name="adj1" fmla="val -79822"/>
              <a:gd name="adj2" fmla="val -4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情報設定してから、発信ボタンを押してください。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828800" y="590653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※1</a:t>
            </a:r>
            <a:r>
              <a:rPr lang="ja-JP" altLang="en-US" dirty="0"/>
              <a:t>　複数起動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81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受信端起動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起動方法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801" y="1837016"/>
            <a:ext cx="57531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984801" y="3059651"/>
            <a:ext cx="1285102" cy="16430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1 5"/>
          <p:cNvSpPr/>
          <p:nvPr/>
        </p:nvSpPr>
        <p:spPr>
          <a:xfrm>
            <a:off x="5702298" y="4760634"/>
            <a:ext cx="3384551" cy="577850"/>
          </a:xfrm>
          <a:prstGeom prst="callout1">
            <a:avLst>
              <a:gd name="adj1" fmla="val 18750"/>
              <a:gd name="adj2" fmla="val -8333"/>
              <a:gd name="adj3" fmla="val -278174"/>
              <a:gd name="adj4" fmla="val -41957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受信端の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をクリックしたら、受信端</a:t>
            </a:r>
            <a:r>
              <a:rPr lang="en-US" altLang="ja-JP" dirty="0" smtClean="0">
                <a:solidFill>
                  <a:schemeClr val="tx1"/>
                </a:solidFill>
              </a:rPr>
              <a:t>EXE</a:t>
            </a:r>
            <a:r>
              <a:rPr lang="ja-JP" altLang="en-US" dirty="0" smtClean="0">
                <a:solidFill>
                  <a:schemeClr val="tx1"/>
                </a:solidFill>
              </a:rPr>
              <a:t>起動できます。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受信方法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790700"/>
            <a:ext cx="7124700" cy="32766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138616" y="2166551"/>
            <a:ext cx="988541" cy="46955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92" y="114102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ドロップダウンで選択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</p:txBody>
      </p:sp>
      <p:cxnSp>
        <p:nvCxnSpPr>
          <p:cNvPr id="12" name="カギ線コネクタ 11"/>
          <p:cNvCxnSpPr>
            <a:stCxn id="8" idx="2"/>
            <a:endCxn id="5" idx="1"/>
          </p:cNvCxnSpPr>
          <p:nvPr/>
        </p:nvCxnSpPr>
        <p:spPr>
          <a:xfrm rot="16200000" flipH="1">
            <a:off x="2155698" y="1418412"/>
            <a:ext cx="890972" cy="1074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15"/>
          <p:cNvSpPr/>
          <p:nvPr/>
        </p:nvSpPr>
        <p:spPr>
          <a:xfrm>
            <a:off x="5404021" y="3361037"/>
            <a:ext cx="3286898" cy="708454"/>
          </a:xfrm>
          <a:prstGeom prst="wedgeEllipseCallout">
            <a:avLst>
              <a:gd name="adj1" fmla="val -65133"/>
              <a:gd name="adj2" fmla="val -16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情報設定してから、受信ボタンを押してください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0303" y="5725297"/>
            <a:ext cx="1000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※1</a:t>
            </a:r>
            <a:r>
              <a:rPr kumimoji="1" lang="ja-JP" altLang="en-US" dirty="0" smtClean="0"/>
              <a:t>　複数起動可能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※2</a:t>
            </a:r>
            <a:r>
              <a:rPr kumimoji="1" lang="ja-JP" altLang="en-US" dirty="0" smtClean="0"/>
              <a:t>　複数の受信端には同じな担当者を設定したら、一つの受信端だけメッセージを届けます。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8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40" y="1019175"/>
            <a:ext cx="10007256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31</TotalTime>
  <Words>89</Words>
  <Application>Microsoft Office PowerPoint</Application>
  <PresentationFormat>ワイド画面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ＭＳ Ｐゴシック</vt:lpstr>
      <vt:lpstr>メイリオ</vt:lpstr>
      <vt:lpstr>Arial</vt:lpstr>
      <vt:lpstr>Calibri</vt:lpstr>
      <vt:lpstr>Segoe UI</vt:lpstr>
      <vt:lpstr>Tahoma</vt:lpstr>
      <vt:lpstr>toshiba ect</vt:lpstr>
      <vt:lpstr>RabbitMQサンプル</vt:lpstr>
      <vt:lpstr>構成説明</vt:lpstr>
      <vt:lpstr>発信端起動</vt:lpstr>
      <vt:lpstr>起動方法</vt:lpstr>
      <vt:lpstr>発信方法</vt:lpstr>
      <vt:lpstr>受信端起動</vt:lpstr>
      <vt:lpstr>起動方法</vt:lpstr>
      <vt:lpstr>受信方法</vt:lpstr>
      <vt:lpstr>使用例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RabbitMQサンプル</dc:title>
  <dc:creator>ECTユーザー 002</dc:creator>
  <cp:lastModifiedBy>ECTユーザー 002</cp:lastModifiedBy>
  <cp:revision>9</cp:revision>
  <dcterms:created xsi:type="dcterms:W3CDTF">2017-07-28T01:59:00Z</dcterms:created>
  <dcterms:modified xsi:type="dcterms:W3CDTF">2017-07-28T02:30:46Z</dcterms:modified>
</cp:coreProperties>
</file>