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77" r:id="rId7"/>
    <p:sldId id="276" r:id="rId8"/>
    <p:sldId id="264" r:id="rId9"/>
    <p:sldId id="265" r:id="rId10"/>
    <p:sldId id="278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0" r:id="rId21"/>
    <p:sldId id="274" r:id="rId22"/>
    <p:sldId id="281" r:id="rId23"/>
    <p:sldId id="275" r:id="rId24"/>
    <p:sldId id="285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498B14-36C5-492C-9449-6212BCCD2657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A905F7F1-D31E-4595-B2C2-E131D7697F9B}">
      <dgm:prSet phldrT="[テキスト]" custT="1"/>
      <dgm:spPr/>
      <dgm:t>
        <a:bodyPr/>
        <a:lstStyle/>
        <a:p>
          <a:r>
            <a:rPr kumimoji="1" lang="en-US" altLang="en-US" sz="800" smtClean="0"/>
            <a:t>Connection</a:t>
          </a:r>
          <a:r>
            <a:rPr kumimoji="1" lang="ja-JP" altLang="en-US" sz="800" smtClean="0"/>
            <a:t>作成</a:t>
          </a:r>
          <a:endParaRPr kumimoji="1" lang="ja-JP" altLang="en-US" sz="800"/>
        </a:p>
      </dgm:t>
    </dgm:pt>
    <dgm:pt modelId="{12239516-EDDC-48DD-A413-9CA227545795}" type="parTrans" cxnId="{CD58E114-7535-4665-B25C-0C0252CE148B}">
      <dgm:prSet/>
      <dgm:spPr/>
      <dgm:t>
        <a:bodyPr/>
        <a:lstStyle/>
        <a:p>
          <a:endParaRPr kumimoji="1" lang="ja-JP" altLang="en-US" sz="1000"/>
        </a:p>
      </dgm:t>
    </dgm:pt>
    <dgm:pt modelId="{F7547000-24F4-4E84-93F5-6D44ADE31A81}" type="sibTrans" cxnId="{CD58E114-7535-4665-B25C-0C0252CE148B}">
      <dgm:prSet custT="1"/>
      <dgm:spPr/>
      <dgm:t>
        <a:bodyPr/>
        <a:lstStyle/>
        <a:p>
          <a:endParaRPr kumimoji="1" lang="ja-JP" altLang="en-US" sz="300"/>
        </a:p>
      </dgm:t>
    </dgm:pt>
    <dgm:pt modelId="{057D2420-F990-4F33-89AE-C900E95BDE65}">
      <dgm:prSet phldrT="[テキスト]" custT="1"/>
      <dgm:spPr/>
      <dgm:t>
        <a:bodyPr/>
        <a:lstStyle/>
        <a:p>
          <a:r>
            <a:rPr kumimoji="1" lang="en-US" altLang="en-US" sz="800" dirty="0" smtClean="0"/>
            <a:t>Channel</a:t>
          </a:r>
          <a:r>
            <a:rPr kumimoji="1" lang="ja-JP" altLang="en-US" sz="800" dirty="0" smtClean="0"/>
            <a:t>作成</a:t>
          </a:r>
          <a:endParaRPr kumimoji="1" lang="ja-JP" altLang="en-US" sz="800" dirty="0"/>
        </a:p>
      </dgm:t>
    </dgm:pt>
    <dgm:pt modelId="{F5F26E70-0926-4D77-8EFB-AD585740F3E5}" type="parTrans" cxnId="{E60F9FC7-8B3F-4A9A-92CD-5DD5E840BC6B}">
      <dgm:prSet/>
      <dgm:spPr/>
      <dgm:t>
        <a:bodyPr/>
        <a:lstStyle/>
        <a:p>
          <a:endParaRPr kumimoji="1" lang="ja-JP" altLang="en-US" sz="1000"/>
        </a:p>
      </dgm:t>
    </dgm:pt>
    <dgm:pt modelId="{FCEA1802-9AF1-4430-A6A9-676CF0CD9D90}" type="sibTrans" cxnId="{E60F9FC7-8B3F-4A9A-92CD-5DD5E840BC6B}">
      <dgm:prSet custT="1"/>
      <dgm:spPr/>
      <dgm:t>
        <a:bodyPr/>
        <a:lstStyle/>
        <a:p>
          <a:endParaRPr kumimoji="1" lang="ja-JP" altLang="en-US" sz="300"/>
        </a:p>
      </dgm:t>
    </dgm:pt>
    <dgm:pt modelId="{03DAC390-7C75-4F29-B9E9-EA87A0CBB17A}">
      <dgm:prSet phldrT="[テキスト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kumimoji="1" lang="en-US" altLang="en-US" sz="800" b="1" dirty="0" smtClean="0">
              <a:solidFill>
                <a:schemeClr val="bg1"/>
              </a:solidFill>
            </a:rPr>
            <a:t>message</a:t>
          </a:r>
          <a:r>
            <a:rPr kumimoji="1" lang="ja-JP" altLang="en-US" sz="800" b="1" dirty="0" smtClean="0">
              <a:solidFill>
                <a:schemeClr val="bg1"/>
              </a:solidFill>
            </a:rPr>
            <a:t>の</a:t>
          </a:r>
          <a:r>
            <a:rPr kumimoji="1" lang="en-US" altLang="en-US" sz="800" b="1" dirty="0" smtClean="0">
              <a:solidFill>
                <a:schemeClr val="bg1"/>
              </a:solidFill>
            </a:rPr>
            <a:t>publish</a:t>
          </a:r>
          <a:endParaRPr kumimoji="1" lang="ja-JP" altLang="en-US" sz="800" b="1" dirty="0">
            <a:solidFill>
              <a:schemeClr val="bg1"/>
            </a:solidFill>
          </a:endParaRPr>
        </a:p>
      </dgm:t>
    </dgm:pt>
    <dgm:pt modelId="{52225D6F-1041-4C3A-9597-024299395D4C}" type="parTrans" cxnId="{2348E364-EB44-4420-916C-8FF604557881}">
      <dgm:prSet/>
      <dgm:spPr/>
      <dgm:t>
        <a:bodyPr/>
        <a:lstStyle/>
        <a:p>
          <a:endParaRPr kumimoji="1" lang="ja-JP" altLang="en-US" sz="1000"/>
        </a:p>
      </dgm:t>
    </dgm:pt>
    <dgm:pt modelId="{ADCD1233-E645-4DF3-AF9C-BD4A366C9F10}" type="sibTrans" cxnId="{2348E364-EB44-4420-916C-8FF604557881}">
      <dgm:prSet custT="1"/>
      <dgm:spPr/>
      <dgm:t>
        <a:bodyPr/>
        <a:lstStyle/>
        <a:p>
          <a:endParaRPr kumimoji="1" lang="ja-JP" altLang="en-US" sz="300"/>
        </a:p>
      </dgm:t>
    </dgm:pt>
    <dgm:pt modelId="{0E8109C0-C93F-4B9C-A7C5-EE4292691D68}">
      <dgm:prSet custT="1"/>
      <dgm:spPr/>
      <dgm:t>
        <a:bodyPr/>
        <a:lstStyle/>
        <a:p>
          <a:r>
            <a:rPr kumimoji="1" lang="en-US" altLang="en-US" sz="800" dirty="0" smtClean="0"/>
            <a:t>queue</a:t>
          </a:r>
          <a:r>
            <a:rPr kumimoji="1" lang="ja-JP" altLang="en-US" sz="800" dirty="0" smtClean="0"/>
            <a:t>宣言</a:t>
          </a:r>
          <a:endParaRPr kumimoji="1" lang="ja-JP" altLang="en-US" sz="800" dirty="0"/>
        </a:p>
      </dgm:t>
    </dgm:pt>
    <dgm:pt modelId="{BBC42042-0EEB-4320-AC46-6D4732E9C9CE}" type="parTrans" cxnId="{0A2726C0-B4A2-4B56-B83E-5B43A3F6B2DE}">
      <dgm:prSet/>
      <dgm:spPr/>
      <dgm:t>
        <a:bodyPr/>
        <a:lstStyle/>
        <a:p>
          <a:endParaRPr kumimoji="1" lang="ja-JP" altLang="en-US" sz="1000"/>
        </a:p>
      </dgm:t>
    </dgm:pt>
    <dgm:pt modelId="{E46FD061-99F0-48B2-B167-FC4380329836}" type="sibTrans" cxnId="{0A2726C0-B4A2-4B56-B83E-5B43A3F6B2DE}">
      <dgm:prSet custT="1"/>
      <dgm:spPr/>
      <dgm:t>
        <a:bodyPr/>
        <a:lstStyle/>
        <a:p>
          <a:endParaRPr kumimoji="1" lang="ja-JP" altLang="en-US" sz="300"/>
        </a:p>
      </dgm:t>
    </dgm:pt>
    <dgm:pt modelId="{8F9F5616-B60C-49C9-BB9C-416796B95160}">
      <dgm:prSet phldrT="[テキスト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kumimoji="1" lang="en-US" altLang="en-US" sz="800" b="1" smtClean="0">
              <a:solidFill>
                <a:schemeClr val="bg1"/>
              </a:solidFill>
            </a:rPr>
            <a:t>Channel</a:t>
          </a:r>
          <a:r>
            <a:rPr kumimoji="1" lang="ja-JP" altLang="en-US" sz="800" b="1" smtClean="0">
              <a:solidFill>
                <a:schemeClr val="bg1"/>
              </a:solidFill>
            </a:rPr>
            <a:t>閉じる</a:t>
          </a:r>
          <a:endParaRPr kumimoji="1" lang="ja-JP" altLang="en-US" sz="800" b="1" dirty="0">
            <a:solidFill>
              <a:schemeClr val="bg1"/>
            </a:solidFill>
          </a:endParaRPr>
        </a:p>
      </dgm:t>
    </dgm:pt>
    <dgm:pt modelId="{CB87C5F7-FFA6-4B50-8F3F-2422288C3897}" type="parTrans" cxnId="{F42C32C2-DF80-407F-BDE6-F149660877E4}">
      <dgm:prSet/>
      <dgm:spPr/>
      <dgm:t>
        <a:bodyPr/>
        <a:lstStyle/>
        <a:p>
          <a:endParaRPr kumimoji="1" lang="ja-JP" altLang="en-US" sz="1000"/>
        </a:p>
      </dgm:t>
    </dgm:pt>
    <dgm:pt modelId="{002FB71B-5D41-4A2E-AD0C-4EECB28E12A6}" type="sibTrans" cxnId="{F42C32C2-DF80-407F-BDE6-F149660877E4}">
      <dgm:prSet custT="1"/>
      <dgm:spPr/>
      <dgm:t>
        <a:bodyPr/>
        <a:lstStyle/>
        <a:p>
          <a:endParaRPr kumimoji="1" lang="ja-JP" altLang="en-US" sz="300"/>
        </a:p>
      </dgm:t>
    </dgm:pt>
    <dgm:pt modelId="{2F3D4215-ADD9-4C80-8BC4-C007F3A50DDA}">
      <dgm:prSet phldrT="[テキスト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kumimoji="1" lang="en-US" altLang="en-US" sz="800" b="1" smtClean="0">
              <a:solidFill>
                <a:schemeClr val="bg1"/>
              </a:solidFill>
            </a:rPr>
            <a:t>Connection</a:t>
          </a:r>
          <a:r>
            <a:rPr kumimoji="1" lang="ja-JP" altLang="en-US" sz="800" b="1" smtClean="0">
              <a:solidFill>
                <a:schemeClr val="bg1"/>
              </a:solidFill>
            </a:rPr>
            <a:t>閉じる</a:t>
          </a:r>
          <a:endParaRPr kumimoji="1" lang="ja-JP" altLang="en-US" sz="800" b="1" dirty="0">
            <a:solidFill>
              <a:schemeClr val="bg1"/>
            </a:solidFill>
          </a:endParaRPr>
        </a:p>
      </dgm:t>
    </dgm:pt>
    <dgm:pt modelId="{6246A55F-8EE6-4467-9742-1255F38386E9}" type="parTrans" cxnId="{F93C0F18-41E2-4D7D-B547-F90278E6E50E}">
      <dgm:prSet/>
      <dgm:spPr/>
      <dgm:t>
        <a:bodyPr/>
        <a:lstStyle/>
        <a:p>
          <a:endParaRPr kumimoji="1" lang="ja-JP" altLang="en-US" sz="1000"/>
        </a:p>
      </dgm:t>
    </dgm:pt>
    <dgm:pt modelId="{A83B428C-7E63-4C8A-A2DF-EDD621B0EFF4}" type="sibTrans" cxnId="{F93C0F18-41E2-4D7D-B547-F90278E6E50E}">
      <dgm:prSet/>
      <dgm:spPr/>
      <dgm:t>
        <a:bodyPr/>
        <a:lstStyle/>
        <a:p>
          <a:endParaRPr kumimoji="1" lang="ja-JP" altLang="en-US" sz="1000"/>
        </a:p>
      </dgm:t>
    </dgm:pt>
    <dgm:pt modelId="{A9706F57-6FE7-4388-9BF0-69F836ED0427}" type="pres">
      <dgm:prSet presAssocID="{6C498B14-36C5-492C-9449-6212BCCD2657}" presName="Name0" presStyleCnt="0">
        <dgm:presLayoutVars>
          <dgm:dir/>
          <dgm:resizeHandles val="exact"/>
        </dgm:presLayoutVars>
      </dgm:prSet>
      <dgm:spPr/>
    </dgm:pt>
    <dgm:pt modelId="{4FFB6DBD-E146-43ED-906F-C355EC44FDE9}" type="pres">
      <dgm:prSet presAssocID="{A905F7F1-D31E-4595-B2C2-E131D7697F9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163D1DF-7950-4F18-89CC-83AAD54327A4}" type="pres">
      <dgm:prSet presAssocID="{F7547000-24F4-4E84-93F5-6D44ADE31A81}" presName="sibTrans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7F04EA5F-8795-479E-A521-36656F123479}" type="pres">
      <dgm:prSet presAssocID="{F7547000-24F4-4E84-93F5-6D44ADE31A81}" presName="connectorText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C0BF232F-2DA9-4D3C-BB82-14F4C8244214}" type="pres">
      <dgm:prSet presAssocID="{057D2420-F990-4F33-89AE-C900E95BDE6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756B6A4-FE03-4B08-B578-50C69DC54C9C}" type="pres">
      <dgm:prSet presAssocID="{FCEA1802-9AF1-4430-A6A9-676CF0CD9D90}" presName="sibTrans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E9766CE1-DECA-4BA6-9727-D5759BA9A46E}" type="pres">
      <dgm:prSet presAssocID="{FCEA1802-9AF1-4430-A6A9-676CF0CD9D90}" presName="connectorText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24E3C647-E9AE-4BA0-A3CC-0B50DCEF54C8}" type="pres">
      <dgm:prSet presAssocID="{0E8109C0-C93F-4B9C-A7C5-EE4292691D6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F77CBCF-91C3-415B-9761-FD45930E4CDF}" type="pres">
      <dgm:prSet presAssocID="{E46FD061-99F0-48B2-B167-FC4380329836}" presName="sibTrans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A4557794-E59F-4B09-AA4D-76A4FB6FDB88}" type="pres">
      <dgm:prSet presAssocID="{E46FD061-99F0-48B2-B167-FC4380329836}" presName="connectorText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AC5ED4C2-7370-424D-A9C1-3551F63CFBDE}" type="pres">
      <dgm:prSet presAssocID="{03DAC390-7C75-4F29-B9E9-EA87A0CBB17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16D26AB-3567-4559-85C3-6E3645B7CC51}" type="pres">
      <dgm:prSet presAssocID="{ADCD1233-E645-4DF3-AF9C-BD4A366C9F10}" presName="sibTrans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3C18050B-CC76-43DA-8AFF-75978F589860}" type="pres">
      <dgm:prSet presAssocID="{ADCD1233-E645-4DF3-AF9C-BD4A366C9F10}" presName="connectorText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514D3461-DAAB-4C22-9EBE-47EBD7168C9F}" type="pres">
      <dgm:prSet presAssocID="{8F9F5616-B60C-49C9-BB9C-416796B9516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5A37CCC-1842-427D-BCD5-8239A669216D}" type="pres">
      <dgm:prSet presAssocID="{002FB71B-5D41-4A2E-AD0C-4EECB28E12A6}" presName="sibTrans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507E0302-80B6-4BAA-BD7F-A33F554A58EF}" type="pres">
      <dgm:prSet presAssocID="{002FB71B-5D41-4A2E-AD0C-4EECB28E12A6}" presName="connectorText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F9CDD59A-98C5-427F-9007-DD88C9DFB7EC}" type="pres">
      <dgm:prSet presAssocID="{2F3D4215-ADD9-4C80-8BC4-C007F3A50DD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D58E114-7535-4665-B25C-0C0252CE148B}" srcId="{6C498B14-36C5-492C-9449-6212BCCD2657}" destId="{A905F7F1-D31E-4595-B2C2-E131D7697F9B}" srcOrd="0" destOrd="0" parTransId="{12239516-EDDC-48DD-A413-9CA227545795}" sibTransId="{F7547000-24F4-4E84-93F5-6D44ADE31A81}"/>
    <dgm:cxn modelId="{D927FC42-3C2C-4706-B998-9E3FF4E8B244}" type="presOf" srcId="{FCEA1802-9AF1-4430-A6A9-676CF0CD9D90}" destId="{0756B6A4-FE03-4B08-B578-50C69DC54C9C}" srcOrd="0" destOrd="0" presId="urn:microsoft.com/office/officeart/2005/8/layout/process1"/>
    <dgm:cxn modelId="{EF074200-418D-40D6-B683-B9303BD85238}" type="presOf" srcId="{057D2420-F990-4F33-89AE-C900E95BDE65}" destId="{C0BF232F-2DA9-4D3C-BB82-14F4C8244214}" srcOrd="0" destOrd="0" presId="urn:microsoft.com/office/officeart/2005/8/layout/process1"/>
    <dgm:cxn modelId="{F93C0F18-41E2-4D7D-B547-F90278E6E50E}" srcId="{6C498B14-36C5-492C-9449-6212BCCD2657}" destId="{2F3D4215-ADD9-4C80-8BC4-C007F3A50DDA}" srcOrd="5" destOrd="0" parTransId="{6246A55F-8EE6-4467-9742-1255F38386E9}" sibTransId="{A83B428C-7E63-4C8A-A2DF-EDD621B0EFF4}"/>
    <dgm:cxn modelId="{9383BEE1-652F-4310-A416-E9288FAE1D83}" type="presOf" srcId="{2F3D4215-ADD9-4C80-8BC4-C007F3A50DDA}" destId="{F9CDD59A-98C5-427F-9007-DD88C9DFB7EC}" srcOrd="0" destOrd="0" presId="urn:microsoft.com/office/officeart/2005/8/layout/process1"/>
    <dgm:cxn modelId="{063BB639-8460-4339-874A-B8844E73AE62}" type="presOf" srcId="{03DAC390-7C75-4F29-B9E9-EA87A0CBB17A}" destId="{AC5ED4C2-7370-424D-A9C1-3551F63CFBDE}" srcOrd="0" destOrd="0" presId="urn:microsoft.com/office/officeart/2005/8/layout/process1"/>
    <dgm:cxn modelId="{9AEABBA8-93C8-4D57-A1C6-8DBE04039280}" type="presOf" srcId="{F7547000-24F4-4E84-93F5-6D44ADE31A81}" destId="{7F04EA5F-8795-479E-A521-36656F123479}" srcOrd="1" destOrd="0" presId="urn:microsoft.com/office/officeart/2005/8/layout/process1"/>
    <dgm:cxn modelId="{8FBFB921-441E-4157-A66B-7BEA3B4C8B73}" type="presOf" srcId="{002FB71B-5D41-4A2E-AD0C-4EECB28E12A6}" destId="{507E0302-80B6-4BAA-BD7F-A33F554A58EF}" srcOrd="1" destOrd="0" presId="urn:microsoft.com/office/officeart/2005/8/layout/process1"/>
    <dgm:cxn modelId="{30FAEB56-A672-4E82-83CD-2571F2C22A20}" type="presOf" srcId="{8F9F5616-B60C-49C9-BB9C-416796B95160}" destId="{514D3461-DAAB-4C22-9EBE-47EBD7168C9F}" srcOrd="0" destOrd="0" presId="urn:microsoft.com/office/officeart/2005/8/layout/process1"/>
    <dgm:cxn modelId="{64732354-EE1B-45B9-B961-359BE78B2546}" type="presOf" srcId="{002FB71B-5D41-4A2E-AD0C-4EECB28E12A6}" destId="{15A37CCC-1842-427D-BCD5-8239A669216D}" srcOrd="0" destOrd="0" presId="urn:microsoft.com/office/officeart/2005/8/layout/process1"/>
    <dgm:cxn modelId="{0A2726C0-B4A2-4B56-B83E-5B43A3F6B2DE}" srcId="{6C498B14-36C5-492C-9449-6212BCCD2657}" destId="{0E8109C0-C93F-4B9C-A7C5-EE4292691D68}" srcOrd="2" destOrd="0" parTransId="{BBC42042-0EEB-4320-AC46-6D4732E9C9CE}" sibTransId="{E46FD061-99F0-48B2-B167-FC4380329836}"/>
    <dgm:cxn modelId="{7CAD9C1F-99E8-4894-9912-5BB18EF8D077}" type="presOf" srcId="{A905F7F1-D31E-4595-B2C2-E131D7697F9B}" destId="{4FFB6DBD-E146-43ED-906F-C355EC44FDE9}" srcOrd="0" destOrd="0" presId="urn:microsoft.com/office/officeart/2005/8/layout/process1"/>
    <dgm:cxn modelId="{BD771877-6D04-41F5-92BE-1B85E055C723}" type="presOf" srcId="{6C498B14-36C5-492C-9449-6212BCCD2657}" destId="{A9706F57-6FE7-4388-9BF0-69F836ED0427}" srcOrd="0" destOrd="0" presId="urn:microsoft.com/office/officeart/2005/8/layout/process1"/>
    <dgm:cxn modelId="{D6E88328-8D8A-4185-B3A3-6A2626004A1D}" type="presOf" srcId="{FCEA1802-9AF1-4430-A6A9-676CF0CD9D90}" destId="{E9766CE1-DECA-4BA6-9727-D5759BA9A46E}" srcOrd="1" destOrd="0" presId="urn:microsoft.com/office/officeart/2005/8/layout/process1"/>
    <dgm:cxn modelId="{62EB384A-771F-4A7A-ACA9-A164632CB624}" type="presOf" srcId="{ADCD1233-E645-4DF3-AF9C-BD4A366C9F10}" destId="{3C18050B-CC76-43DA-8AFF-75978F589860}" srcOrd="1" destOrd="0" presId="urn:microsoft.com/office/officeart/2005/8/layout/process1"/>
    <dgm:cxn modelId="{E60F9FC7-8B3F-4A9A-92CD-5DD5E840BC6B}" srcId="{6C498B14-36C5-492C-9449-6212BCCD2657}" destId="{057D2420-F990-4F33-89AE-C900E95BDE65}" srcOrd="1" destOrd="0" parTransId="{F5F26E70-0926-4D77-8EFB-AD585740F3E5}" sibTransId="{FCEA1802-9AF1-4430-A6A9-676CF0CD9D90}"/>
    <dgm:cxn modelId="{7A4E4D7C-5C49-4AC8-81D8-892E96D6FF0E}" type="presOf" srcId="{0E8109C0-C93F-4B9C-A7C5-EE4292691D68}" destId="{24E3C647-E9AE-4BA0-A3CC-0B50DCEF54C8}" srcOrd="0" destOrd="0" presId="urn:microsoft.com/office/officeart/2005/8/layout/process1"/>
    <dgm:cxn modelId="{F42C32C2-DF80-407F-BDE6-F149660877E4}" srcId="{6C498B14-36C5-492C-9449-6212BCCD2657}" destId="{8F9F5616-B60C-49C9-BB9C-416796B95160}" srcOrd="4" destOrd="0" parTransId="{CB87C5F7-FFA6-4B50-8F3F-2422288C3897}" sibTransId="{002FB71B-5D41-4A2E-AD0C-4EECB28E12A6}"/>
    <dgm:cxn modelId="{D0205F82-13CE-466E-A488-2F433410A73C}" type="presOf" srcId="{ADCD1233-E645-4DF3-AF9C-BD4A366C9F10}" destId="{016D26AB-3567-4559-85C3-6E3645B7CC51}" srcOrd="0" destOrd="0" presId="urn:microsoft.com/office/officeart/2005/8/layout/process1"/>
    <dgm:cxn modelId="{CEB1A89A-4835-4DB1-8603-6486AE72DA85}" type="presOf" srcId="{E46FD061-99F0-48B2-B167-FC4380329836}" destId="{A4557794-E59F-4B09-AA4D-76A4FB6FDB88}" srcOrd="1" destOrd="0" presId="urn:microsoft.com/office/officeart/2005/8/layout/process1"/>
    <dgm:cxn modelId="{F90EB611-E96D-41BF-94F0-54C20A26EDDE}" type="presOf" srcId="{E46FD061-99F0-48B2-B167-FC4380329836}" destId="{1F77CBCF-91C3-415B-9761-FD45930E4CDF}" srcOrd="0" destOrd="0" presId="urn:microsoft.com/office/officeart/2005/8/layout/process1"/>
    <dgm:cxn modelId="{8AD26C2E-814E-4C2F-A621-8CEB52010EB8}" type="presOf" srcId="{F7547000-24F4-4E84-93F5-6D44ADE31A81}" destId="{F163D1DF-7950-4F18-89CC-83AAD54327A4}" srcOrd="0" destOrd="0" presId="urn:microsoft.com/office/officeart/2005/8/layout/process1"/>
    <dgm:cxn modelId="{2348E364-EB44-4420-916C-8FF604557881}" srcId="{6C498B14-36C5-492C-9449-6212BCCD2657}" destId="{03DAC390-7C75-4F29-B9E9-EA87A0CBB17A}" srcOrd="3" destOrd="0" parTransId="{52225D6F-1041-4C3A-9597-024299395D4C}" sibTransId="{ADCD1233-E645-4DF3-AF9C-BD4A366C9F10}"/>
    <dgm:cxn modelId="{7BCFDE52-DD57-475D-9E36-06E7A577E18D}" type="presParOf" srcId="{A9706F57-6FE7-4388-9BF0-69F836ED0427}" destId="{4FFB6DBD-E146-43ED-906F-C355EC44FDE9}" srcOrd="0" destOrd="0" presId="urn:microsoft.com/office/officeart/2005/8/layout/process1"/>
    <dgm:cxn modelId="{3894429C-F701-4E20-97B4-31676A71E9C2}" type="presParOf" srcId="{A9706F57-6FE7-4388-9BF0-69F836ED0427}" destId="{F163D1DF-7950-4F18-89CC-83AAD54327A4}" srcOrd="1" destOrd="0" presId="urn:microsoft.com/office/officeart/2005/8/layout/process1"/>
    <dgm:cxn modelId="{1F31D3AD-7C48-4D5F-93C2-D852E0955C10}" type="presParOf" srcId="{F163D1DF-7950-4F18-89CC-83AAD54327A4}" destId="{7F04EA5F-8795-479E-A521-36656F123479}" srcOrd="0" destOrd="0" presId="urn:microsoft.com/office/officeart/2005/8/layout/process1"/>
    <dgm:cxn modelId="{96DA47AB-8144-49D3-8423-770E13F76246}" type="presParOf" srcId="{A9706F57-6FE7-4388-9BF0-69F836ED0427}" destId="{C0BF232F-2DA9-4D3C-BB82-14F4C8244214}" srcOrd="2" destOrd="0" presId="urn:microsoft.com/office/officeart/2005/8/layout/process1"/>
    <dgm:cxn modelId="{754B664C-6EBB-4806-963C-36571169D3F8}" type="presParOf" srcId="{A9706F57-6FE7-4388-9BF0-69F836ED0427}" destId="{0756B6A4-FE03-4B08-B578-50C69DC54C9C}" srcOrd="3" destOrd="0" presId="urn:microsoft.com/office/officeart/2005/8/layout/process1"/>
    <dgm:cxn modelId="{2AB6A113-183E-4197-818B-194B1F656B14}" type="presParOf" srcId="{0756B6A4-FE03-4B08-B578-50C69DC54C9C}" destId="{E9766CE1-DECA-4BA6-9727-D5759BA9A46E}" srcOrd="0" destOrd="0" presId="urn:microsoft.com/office/officeart/2005/8/layout/process1"/>
    <dgm:cxn modelId="{65DF2606-BC0F-474D-BAC7-6EA448BBDFFC}" type="presParOf" srcId="{A9706F57-6FE7-4388-9BF0-69F836ED0427}" destId="{24E3C647-E9AE-4BA0-A3CC-0B50DCEF54C8}" srcOrd="4" destOrd="0" presId="urn:microsoft.com/office/officeart/2005/8/layout/process1"/>
    <dgm:cxn modelId="{6C0A98B3-BD9D-49CE-87E7-98C743ED08FE}" type="presParOf" srcId="{A9706F57-6FE7-4388-9BF0-69F836ED0427}" destId="{1F77CBCF-91C3-415B-9761-FD45930E4CDF}" srcOrd="5" destOrd="0" presId="urn:microsoft.com/office/officeart/2005/8/layout/process1"/>
    <dgm:cxn modelId="{52BA9591-3DB2-4D9A-A21A-7B634291210C}" type="presParOf" srcId="{1F77CBCF-91C3-415B-9761-FD45930E4CDF}" destId="{A4557794-E59F-4B09-AA4D-76A4FB6FDB88}" srcOrd="0" destOrd="0" presId="urn:microsoft.com/office/officeart/2005/8/layout/process1"/>
    <dgm:cxn modelId="{393C1FB3-CA1E-440E-AFF1-829028155E7B}" type="presParOf" srcId="{A9706F57-6FE7-4388-9BF0-69F836ED0427}" destId="{AC5ED4C2-7370-424D-A9C1-3551F63CFBDE}" srcOrd="6" destOrd="0" presId="urn:microsoft.com/office/officeart/2005/8/layout/process1"/>
    <dgm:cxn modelId="{538B358A-7E4B-48FD-A685-2AF7195637D4}" type="presParOf" srcId="{A9706F57-6FE7-4388-9BF0-69F836ED0427}" destId="{016D26AB-3567-4559-85C3-6E3645B7CC51}" srcOrd="7" destOrd="0" presId="urn:microsoft.com/office/officeart/2005/8/layout/process1"/>
    <dgm:cxn modelId="{5BEF6C25-8C85-463A-8D16-8E253EBF4B49}" type="presParOf" srcId="{016D26AB-3567-4559-85C3-6E3645B7CC51}" destId="{3C18050B-CC76-43DA-8AFF-75978F589860}" srcOrd="0" destOrd="0" presId="urn:microsoft.com/office/officeart/2005/8/layout/process1"/>
    <dgm:cxn modelId="{77BD40DA-3AEA-411E-BB80-8EAB3A57838C}" type="presParOf" srcId="{A9706F57-6FE7-4388-9BF0-69F836ED0427}" destId="{514D3461-DAAB-4C22-9EBE-47EBD7168C9F}" srcOrd="8" destOrd="0" presId="urn:microsoft.com/office/officeart/2005/8/layout/process1"/>
    <dgm:cxn modelId="{B83EB965-0647-466F-B463-23198D38DD50}" type="presParOf" srcId="{A9706F57-6FE7-4388-9BF0-69F836ED0427}" destId="{15A37CCC-1842-427D-BCD5-8239A669216D}" srcOrd="9" destOrd="0" presId="urn:microsoft.com/office/officeart/2005/8/layout/process1"/>
    <dgm:cxn modelId="{F4B30A88-3418-4F0A-B65C-1CA8A1CEDC3D}" type="presParOf" srcId="{15A37CCC-1842-427D-BCD5-8239A669216D}" destId="{507E0302-80B6-4BAA-BD7F-A33F554A58EF}" srcOrd="0" destOrd="0" presId="urn:microsoft.com/office/officeart/2005/8/layout/process1"/>
    <dgm:cxn modelId="{C199D48E-FF6C-4AF8-A07A-653C60F3B7A6}" type="presParOf" srcId="{A9706F57-6FE7-4388-9BF0-69F836ED0427}" destId="{F9CDD59A-98C5-427F-9007-DD88C9DFB7EC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498B14-36C5-492C-9449-6212BCCD2657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A905F7F1-D31E-4595-B2C2-E131D7697F9B}">
      <dgm:prSet phldrT="[テキスト]" custT="1"/>
      <dgm:spPr/>
      <dgm:t>
        <a:bodyPr/>
        <a:lstStyle/>
        <a:p>
          <a:r>
            <a:rPr kumimoji="1" lang="en-US" altLang="en-US" sz="800" smtClean="0"/>
            <a:t>Connection</a:t>
          </a:r>
          <a:r>
            <a:rPr kumimoji="1" lang="ja-JP" altLang="en-US" sz="800" smtClean="0"/>
            <a:t>作成</a:t>
          </a:r>
          <a:endParaRPr kumimoji="1" lang="ja-JP" altLang="en-US" sz="800"/>
        </a:p>
      </dgm:t>
    </dgm:pt>
    <dgm:pt modelId="{12239516-EDDC-48DD-A413-9CA227545795}" type="parTrans" cxnId="{CD58E114-7535-4665-B25C-0C0252CE148B}">
      <dgm:prSet/>
      <dgm:spPr/>
      <dgm:t>
        <a:bodyPr/>
        <a:lstStyle/>
        <a:p>
          <a:endParaRPr kumimoji="1" lang="ja-JP" altLang="en-US" sz="1000"/>
        </a:p>
      </dgm:t>
    </dgm:pt>
    <dgm:pt modelId="{F7547000-24F4-4E84-93F5-6D44ADE31A81}" type="sibTrans" cxnId="{CD58E114-7535-4665-B25C-0C0252CE148B}">
      <dgm:prSet custT="1"/>
      <dgm:spPr/>
      <dgm:t>
        <a:bodyPr/>
        <a:lstStyle/>
        <a:p>
          <a:endParaRPr kumimoji="1" lang="ja-JP" altLang="en-US" sz="300"/>
        </a:p>
      </dgm:t>
    </dgm:pt>
    <dgm:pt modelId="{057D2420-F990-4F33-89AE-C900E95BDE65}">
      <dgm:prSet phldrT="[テキスト]" custT="1"/>
      <dgm:spPr/>
      <dgm:t>
        <a:bodyPr/>
        <a:lstStyle/>
        <a:p>
          <a:r>
            <a:rPr kumimoji="1" lang="en-US" altLang="en-US" sz="800" dirty="0" smtClean="0"/>
            <a:t>Channel</a:t>
          </a:r>
          <a:r>
            <a:rPr kumimoji="1" lang="ja-JP" altLang="en-US" sz="800" dirty="0" smtClean="0"/>
            <a:t>作成</a:t>
          </a:r>
          <a:endParaRPr kumimoji="1" lang="ja-JP" altLang="en-US" sz="800" dirty="0"/>
        </a:p>
      </dgm:t>
    </dgm:pt>
    <dgm:pt modelId="{F5F26E70-0926-4D77-8EFB-AD585740F3E5}" type="parTrans" cxnId="{E60F9FC7-8B3F-4A9A-92CD-5DD5E840BC6B}">
      <dgm:prSet/>
      <dgm:spPr/>
      <dgm:t>
        <a:bodyPr/>
        <a:lstStyle/>
        <a:p>
          <a:endParaRPr kumimoji="1" lang="ja-JP" altLang="en-US" sz="1000"/>
        </a:p>
      </dgm:t>
    </dgm:pt>
    <dgm:pt modelId="{FCEA1802-9AF1-4430-A6A9-676CF0CD9D90}" type="sibTrans" cxnId="{E60F9FC7-8B3F-4A9A-92CD-5DD5E840BC6B}">
      <dgm:prSet custT="1"/>
      <dgm:spPr/>
      <dgm:t>
        <a:bodyPr/>
        <a:lstStyle/>
        <a:p>
          <a:endParaRPr kumimoji="1" lang="ja-JP" altLang="en-US" sz="300"/>
        </a:p>
      </dgm:t>
    </dgm:pt>
    <dgm:pt modelId="{03DAC390-7C75-4F29-B9E9-EA87A0CBB17A}">
      <dgm:prSet phldrT="[テキスト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b="1" i="0" dirty="0" smtClean="0">
              <a:solidFill>
                <a:schemeClr val="bg1"/>
              </a:solidFill>
            </a:rPr>
            <a:t>Consumer</a:t>
          </a:r>
          <a:r>
            <a:rPr lang="ja-JP" altLang="en-US" sz="800" b="1" i="0" dirty="0" smtClean="0">
              <a:solidFill>
                <a:schemeClr val="bg1"/>
              </a:solidFill>
            </a:rPr>
            <a:t>作成</a:t>
          </a:r>
          <a:endParaRPr kumimoji="1" lang="ja-JP" altLang="en-US" sz="800" b="1" dirty="0">
            <a:solidFill>
              <a:schemeClr val="bg1"/>
            </a:solidFill>
          </a:endParaRPr>
        </a:p>
      </dgm:t>
    </dgm:pt>
    <dgm:pt modelId="{52225D6F-1041-4C3A-9597-024299395D4C}" type="parTrans" cxnId="{2348E364-EB44-4420-916C-8FF604557881}">
      <dgm:prSet/>
      <dgm:spPr/>
      <dgm:t>
        <a:bodyPr/>
        <a:lstStyle/>
        <a:p>
          <a:endParaRPr kumimoji="1" lang="ja-JP" altLang="en-US" sz="1000"/>
        </a:p>
      </dgm:t>
    </dgm:pt>
    <dgm:pt modelId="{ADCD1233-E645-4DF3-AF9C-BD4A366C9F10}" type="sibTrans" cxnId="{2348E364-EB44-4420-916C-8FF604557881}">
      <dgm:prSet custT="1"/>
      <dgm:spPr/>
      <dgm:t>
        <a:bodyPr/>
        <a:lstStyle/>
        <a:p>
          <a:endParaRPr kumimoji="1" lang="ja-JP" altLang="en-US" sz="300"/>
        </a:p>
      </dgm:t>
    </dgm:pt>
    <dgm:pt modelId="{0E8109C0-C93F-4B9C-A7C5-EE4292691D68}">
      <dgm:prSet custT="1"/>
      <dgm:spPr/>
      <dgm:t>
        <a:bodyPr/>
        <a:lstStyle/>
        <a:p>
          <a:r>
            <a:rPr kumimoji="1" lang="en-US" altLang="en-US" sz="800" smtClean="0"/>
            <a:t>queue</a:t>
          </a:r>
          <a:r>
            <a:rPr kumimoji="1" lang="ja-JP" altLang="en-US" sz="800" smtClean="0"/>
            <a:t>宣言</a:t>
          </a:r>
          <a:endParaRPr kumimoji="1" lang="ja-JP" altLang="en-US" sz="800" dirty="0"/>
        </a:p>
      </dgm:t>
    </dgm:pt>
    <dgm:pt modelId="{BBC42042-0EEB-4320-AC46-6D4732E9C9CE}" type="parTrans" cxnId="{0A2726C0-B4A2-4B56-B83E-5B43A3F6B2DE}">
      <dgm:prSet/>
      <dgm:spPr/>
      <dgm:t>
        <a:bodyPr/>
        <a:lstStyle/>
        <a:p>
          <a:endParaRPr kumimoji="1" lang="ja-JP" altLang="en-US" sz="1000"/>
        </a:p>
      </dgm:t>
    </dgm:pt>
    <dgm:pt modelId="{E46FD061-99F0-48B2-B167-FC4380329836}" type="sibTrans" cxnId="{0A2726C0-B4A2-4B56-B83E-5B43A3F6B2DE}">
      <dgm:prSet custT="1"/>
      <dgm:spPr/>
      <dgm:t>
        <a:bodyPr/>
        <a:lstStyle/>
        <a:p>
          <a:endParaRPr kumimoji="1" lang="ja-JP" altLang="en-US" sz="300"/>
        </a:p>
      </dgm:t>
    </dgm:pt>
    <dgm:pt modelId="{8F9F5616-B60C-49C9-BB9C-416796B95160}">
      <dgm:prSet phldrT="[テキスト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b="1" i="0" dirty="0" smtClean="0">
              <a:solidFill>
                <a:schemeClr val="bg1"/>
              </a:solidFill>
            </a:rPr>
            <a:t>message</a:t>
          </a:r>
          <a:r>
            <a:rPr lang="ja-JP" altLang="en-US" sz="800" b="1" i="0" dirty="0" smtClean="0">
              <a:solidFill>
                <a:schemeClr val="bg1"/>
              </a:solidFill>
            </a:rPr>
            <a:t>の</a:t>
          </a:r>
          <a:r>
            <a:rPr lang="en-US" sz="800" b="1" i="0" dirty="0" smtClean="0">
              <a:solidFill>
                <a:schemeClr val="bg1"/>
              </a:solidFill>
            </a:rPr>
            <a:t>consume</a:t>
          </a:r>
          <a:endParaRPr kumimoji="1" lang="ja-JP" altLang="en-US" sz="800" b="1" dirty="0">
            <a:solidFill>
              <a:schemeClr val="bg1"/>
            </a:solidFill>
          </a:endParaRPr>
        </a:p>
      </dgm:t>
    </dgm:pt>
    <dgm:pt modelId="{CB87C5F7-FFA6-4B50-8F3F-2422288C3897}" type="parTrans" cxnId="{F42C32C2-DF80-407F-BDE6-F149660877E4}">
      <dgm:prSet/>
      <dgm:spPr/>
      <dgm:t>
        <a:bodyPr/>
        <a:lstStyle/>
        <a:p>
          <a:endParaRPr kumimoji="1" lang="ja-JP" altLang="en-US" sz="1000"/>
        </a:p>
      </dgm:t>
    </dgm:pt>
    <dgm:pt modelId="{002FB71B-5D41-4A2E-AD0C-4EECB28E12A6}" type="sibTrans" cxnId="{F42C32C2-DF80-407F-BDE6-F149660877E4}">
      <dgm:prSet custT="1"/>
      <dgm:spPr/>
      <dgm:t>
        <a:bodyPr/>
        <a:lstStyle/>
        <a:p>
          <a:endParaRPr kumimoji="1" lang="ja-JP" altLang="en-US" sz="300"/>
        </a:p>
      </dgm:t>
    </dgm:pt>
    <dgm:pt modelId="{A9706F57-6FE7-4388-9BF0-69F836ED0427}" type="pres">
      <dgm:prSet presAssocID="{6C498B14-36C5-492C-9449-6212BCCD2657}" presName="Name0" presStyleCnt="0">
        <dgm:presLayoutVars>
          <dgm:dir/>
          <dgm:resizeHandles val="exact"/>
        </dgm:presLayoutVars>
      </dgm:prSet>
      <dgm:spPr/>
    </dgm:pt>
    <dgm:pt modelId="{4FFB6DBD-E146-43ED-906F-C355EC44FDE9}" type="pres">
      <dgm:prSet presAssocID="{A905F7F1-D31E-4595-B2C2-E131D7697F9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163D1DF-7950-4F18-89CC-83AAD54327A4}" type="pres">
      <dgm:prSet presAssocID="{F7547000-24F4-4E84-93F5-6D44ADE31A81}" presName="sibTrans" presStyleLbl="sibTrans2D1" presStyleIdx="0" presStyleCnt="4"/>
      <dgm:spPr/>
      <dgm:t>
        <a:bodyPr/>
        <a:lstStyle/>
        <a:p>
          <a:endParaRPr kumimoji="1" lang="ja-JP" altLang="en-US"/>
        </a:p>
      </dgm:t>
    </dgm:pt>
    <dgm:pt modelId="{7F04EA5F-8795-479E-A521-36656F123479}" type="pres">
      <dgm:prSet presAssocID="{F7547000-24F4-4E84-93F5-6D44ADE31A81}" presName="connectorText" presStyleLbl="sibTrans2D1" presStyleIdx="0" presStyleCnt="4"/>
      <dgm:spPr/>
      <dgm:t>
        <a:bodyPr/>
        <a:lstStyle/>
        <a:p>
          <a:endParaRPr kumimoji="1" lang="ja-JP" altLang="en-US"/>
        </a:p>
      </dgm:t>
    </dgm:pt>
    <dgm:pt modelId="{C0BF232F-2DA9-4D3C-BB82-14F4C8244214}" type="pres">
      <dgm:prSet presAssocID="{057D2420-F990-4F33-89AE-C900E95BDE6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756B6A4-FE03-4B08-B578-50C69DC54C9C}" type="pres">
      <dgm:prSet presAssocID="{FCEA1802-9AF1-4430-A6A9-676CF0CD9D90}" presName="sibTrans" presStyleLbl="sibTrans2D1" presStyleIdx="1" presStyleCnt="4"/>
      <dgm:spPr/>
      <dgm:t>
        <a:bodyPr/>
        <a:lstStyle/>
        <a:p>
          <a:endParaRPr kumimoji="1" lang="ja-JP" altLang="en-US"/>
        </a:p>
      </dgm:t>
    </dgm:pt>
    <dgm:pt modelId="{E9766CE1-DECA-4BA6-9727-D5759BA9A46E}" type="pres">
      <dgm:prSet presAssocID="{FCEA1802-9AF1-4430-A6A9-676CF0CD9D90}" presName="connectorText" presStyleLbl="sibTrans2D1" presStyleIdx="1" presStyleCnt="4"/>
      <dgm:spPr/>
      <dgm:t>
        <a:bodyPr/>
        <a:lstStyle/>
        <a:p>
          <a:endParaRPr kumimoji="1" lang="ja-JP" altLang="en-US"/>
        </a:p>
      </dgm:t>
    </dgm:pt>
    <dgm:pt modelId="{24E3C647-E9AE-4BA0-A3CC-0B50DCEF54C8}" type="pres">
      <dgm:prSet presAssocID="{0E8109C0-C93F-4B9C-A7C5-EE4292691D6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F77CBCF-91C3-415B-9761-FD45930E4CDF}" type="pres">
      <dgm:prSet presAssocID="{E46FD061-99F0-48B2-B167-FC4380329836}" presName="sibTrans" presStyleLbl="sibTrans2D1" presStyleIdx="2" presStyleCnt="4"/>
      <dgm:spPr/>
      <dgm:t>
        <a:bodyPr/>
        <a:lstStyle/>
        <a:p>
          <a:endParaRPr kumimoji="1" lang="ja-JP" altLang="en-US"/>
        </a:p>
      </dgm:t>
    </dgm:pt>
    <dgm:pt modelId="{A4557794-E59F-4B09-AA4D-76A4FB6FDB88}" type="pres">
      <dgm:prSet presAssocID="{E46FD061-99F0-48B2-B167-FC4380329836}" presName="connectorText" presStyleLbl="sibTrans2D1" presStyleIdx="2" presStyleCnt="4"/>
      <dgm:spPr/>
      <dgm:t>
        <a:bodyPr/>
        <a:lstStyle/>
        <a:p>
          <a:endParaRPr kumimoji="1" lang="ja-JP" altLang="en-US"/>
        </a:p>
      </dgm:t>
    </dgm:pt>
    <dgm:pt modelId="{AC5ED4C2-7370-424D-A9C1-3551F63CFBDE}" type="pres">
      <dgm:prSet presAssocID="{03DAC390-7C75-4F29-B9E9-EA87A0CBB17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16D26AB-3567-4559-85C3-6E3645B7CC51}" type="pres">
      <dgm:prSet presAssocID="{ADCD1233-E645-4DF3-AF9C-BD4A366C9F10}" presName="sibTrans" presStyleLbl="sibTrans2D1" presStyleIdx="3" presStyleCnt="4"/>
      <dgm:spPr/>
      <dgm:t>
        <a:bodyPr/>
        <a:lstStyle/>
        <a:p>
          <a:endParaRPr kumimoji="1" lang="ja-JP" altLang="en-US"/>
        </a:p>
      </dgm:t>
    </dgm:pt>
    <dgm:pt modelId="{3C18050B-CC76-43DA-8AFF-75978F589860}" type="pres">
      <dgm:prSet presAssocID="{ADCD1233-E645-4DF3-AF9C-BD4A366C9F10}" presName="connectorText" presStyleLbl="sibTrans2D1" presStyleIdx="3" presStyleCnt="4"/>
      <dgm:spPr/>
      <dgm:t>
        <a:bodyPr/>
        <a:lstStyle/>
        <a:p>
          <a:endParaRPr kumimoji="1" lang="ja-JP" altLang="en-US"/>
        </a:p>
      </dgm:t>
    </dgm:pt>
    <dgm:pt modelId="{514D3461-DAAB-4C22-9EBE-47EBD7168C9F}" type="pres">
      <dgm:prSet presAssocID="{8F9F5616-B60C-49C9-BB9C-416796B95160}" presName="node" presStyleLbl="node1" presStyleIdx="4" presStyleCnt="5" custScaleX="25303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D58E114-7535-4665-B25C-0C0252CE148B}" srcId="{6C498B14-36C5-492C-9449-6212BCCD2657}" destId="{A905F7F1-D31E-4595-B2C2-E131D7697F9B}" srcOrd="0" destOrd="0" parTransId="{12239516-EDDC-48DD-A413-9CA227545795}" sibTransId="{F7547000-24F4-4E84-93F5-6D44ADE31A81}"/>
    <dgm:cxn modelId="{F9A22B39-EBE3-4180-8B72-5DA25FB7BF3E}" type="presOf" srcId="{0E8109C0-C93F-4B9C-A7C5-EE4292691D68}" destId="{24E3C647-E9AE-4BA0-A3CC-0B50DCEF54C8}" srcOrd="0" destOrd="0" presId="urn:microsoft.com/office/officeart/2005/8/layout/process1"/>
    <dgm:cxn modelId="{2A76FAC5-F4F7-4930-BB1E-21B385678507}" type="presOf" srcId="{F7547000-24F4-4E84-93F5-6D44ADE31A81}" destId="{F163D1DF-7950-4F18-89CC-83AAD54327A4}" srcOrd="0" destOrd="0" presId="urn:microsoft.com/office/officeart/2005/8/layout/process1"/>
    <dgm:cxn modelId="{E9D5E63D-98D5-4C66-805D-FACA4ECE4054}" type="presOf" srcId="{E46FD061-99F0-48B2-B167-FC4380329836}" destId="{1F77CBCF-91C3-415B-9761-FD45930E4CDF}" srcOrd="0" destOrd="0" presId="urn:microsoft.com/office/officeart/2005/8/layout/process1"/>
    <dgm:cxn modelId="{22DD33E6-EC65-484E-9846-0507E9FE1FD5}" type="presOf" srcId="{03DAC390-7C75-4F29-B9E9-EA87A0CBB17A}" destId="{AC5ED4C2-7370-424D-A9C1-3551F63CFBDE}" srcOrd="0" destOrd="0" presId="urn:microsoft.com/office/officeart/2005/8/layout/process1"/>
    <dgm:cxn modelId="{0A2726C0-B4A2-4B56-B83E-5B43A3F6B2DE}" srcId="{6C498B14-36C5-492C-9449-6212BCCD2657}" destId="{0E8109C0-C93F-4B9C-A7C5-EE4292691D68}" srcOrd="2" destOrd="0" parTransId="{BBC42042-0EEB-4320-AC46-6D4732E9C9CE}" sibTransId="{E46FD061-99F0-48B2-B167-FC4380329836}"/>
    <dgm:cxn modelId="{DF6B063B-063F-4FAB-B355-83293BA26980}" type="presOf" srcId="{F7547000-24F4-4E84-93F5-6D44ADE31A81}" destId="{7F04EA5F-8795-479E-A521-36656F123479}" srcOrd="1" destOrd="0" presId="urn:microsoft.com/office/officeart/2005/8/layout/process1"/>
    <dgm:cxn modelId="{E4A3929D-6081-4B1F-AA1B-FD179B9002AA}" type="presOf" srcId="{ADCD1233-E645-4DF3-AF9C-BD4A366C9F10}" destId="{016D26AB-3567-4559-85C3-6E3645B7CC51}" srcOrd="0" destOrd="0" presId="urn:microsoft.com/office/officeart/2005/8/layout/process1"/>
    <dgm:cxn modelId="{7C8A702E-9CF5-4291-AF14-CEF487C7B223}" type="presOf" srcId="{8F9F5616-B60C-49C9-BB9C-416796B95160}" destId="{514D3461-DAAB-4C22-9EBE-47EBD7168C9F}" srcOrd="0" destOrd="0" presId="urn:microsoft.com/office/officeart/2005/8/layout/process1"/>
    <dgm:cxn modelId="{91002918-C6C5-430F-A058-4CF0264610A6}" type="presOf" srcId="{ADCD1233-E645-4DF3-AF9C-BD4A366C9F10}" destId="{3C18050B-CC76-43DA-8AFF-75978F589860}" srcOrd="1" destOrd="0" presId="urn:microsoft.com/office/officeart/2005/8/layout/process1"/>
    <dgm:cxn modelId="{647ACC43-4ED3-46A2-86D9-2BA588B05339}" type="presOf" srcId="{057D2420-F990-4F33-89AE-C900E95BDE65}" destId="{C0BF232F-2DA9-4D3C-BB82-14F4C8244214}" srcOrd="0" destOrd="0" presId="urn:microsoft.com/office/officeart/2005/8/layout/process1"/>
    <dgm:cxn modelId="{E60F9FC7-8B3F-4A9A-92CD-5DD5E840BC6B}" srcId="{6C498B14-36C5-492C-9449-6212BCCD2657}" destId="{057D2420-F990-4F33-89AE-C900E95BDE65}" srcOrd="1" destOrd="0" parTransId="{F5F26E70-0926-4D77-8EFB-AD585740F3E5}" sibTransId="{FCEA1802-9AF1-4430-A6A9-676CF0CD9D90}"/>
    <dgm:cxn modelId="{08756D17-2FA0-4587-BB5C-D05B9DD3B45A}" type="presOf" srcId="{E46FD061-99F0-48B2-B167-FC4380329836}" destId="{A4557794-E59F-4B09-AA4D-76A4FB6FDB88}" srcOrd="1" destOrd="0" presId="urn:microsoft.com/office/officeart/2005/8/layout/process1"/>
    <dgm:cxn modelId="{F42C32C2-DF80-407F-BDE6-F149660877E4}" srcId="{6C498B14-36C5-492C-9449-6212BCCD2657}" destId="{8F9F5616-B60C-49C9-BB9C-416796B95160}" srcOrd="4" destOrd="0" parTransId="{CB87C5F7-FFA6-4B50-8F3F-2422288C3897}" sibTransId="{002FB71B-5D41-4A2E-AD0C-4EECB28E12A6}"/>
    <dgm:cxn modelId="{D53EFAE8-E9DD-47B5-8D26-DF8343AF52F1}" type="presOf" srcId="{A905F7F1-D31E-4595-B2C2-E131D7697F9B}" destId="{4FFB6DBD-E146-43ED-906F-C355EC44FDE9}" srcOrd="0" destOrd="0" presId="urn:microsoft.com/office/officeart/2005/8/layout/process1"/>
    <dgm:cxn modelId="{796B7781-04A8-4F1A-8BC0-31B70A76412E}" type="presOf" srcId="{6C498B14-36C5-492C-9449-6212BCCD2657}" destId="{A9706F57-6FE7-4388-9BF0-69F836ED0427}" srcOrd="0" destOrd="0" presId="urn:microsoft.com/office/officeart/2005/8/layout/process1"/>
    <dgm:cxn modelId="{899C8127-3851-4093-B947-30AE9EDEBE08}" type="presOf" srcId="{FCEA1802-9AF1-4430-A6A9-676CF0CD9D90}" destId="{0756B6A4-FE03-4B08-B578-50C69DC54C9C}" srcOrd="0" destOrd="0" presId="urn:microsoft.com/office/officeart/2005/8/layout/process1"/>
    <dgm:cxn modelId="{2348E364-EB44-4420-916C-8FF604557881}" srcId="{6C498B14-36C5-492C-9449-6212BCCD2657}" destId="{03DAC390-7C75-4F29-B9E9-EA87A0CBB17A}" srcOrd="3" destOrd="0" parTransId="{52225D6F-1041-4C3A-9597-024299395D4C}" sibTransId="{ADCD1233-E645-4DF3-AF9C-BD4A366C9F10}"/>
    <dgm:cxn modelId="{003D89C9-A078-4FE1-9035-4703547FCDEB}" type="presOf" srcId="{FCEA1802-9AF1-4430-A6A9-676CF0CD9D90}" destId="{E9766CE1-DECA-4BA6-9727-D5759BA9A46E}" srcOrd="1" destOrd="0" presId="urn:microsoft.com/office/officeart/2005/8/layout/process1"/>
    <dgm:cxn modelId="{2069C0EC-7CB4-4FCE-9DE0-EF119D5E1FE1}" type="presParOf" srcId="{A9706F57-6FE7-4388-9BF0-69F836ED0427}" destId="{4FFB6DBD-E146-43ED-906F-C355EC44FDE9}" srcOrd="0" destOrd="0" presId="urn:microsoft.com/office/officeart/2005/8/layout/process1"/>
    <dgm:cxn modelId="{8E927EB2-5AA7-435D-9CFB-32CCE186997D}" type="presParOf" srcId="{A9706F57-6FE7-4388-9BF0-69F836ED0427}" destId="{F163D1DF-7950-4F18-89CC-83AAD54327A4}" srcOrd="1" destOrd="0" presId="urn:microsoft.com/office/officeart/2005/8/layout/process1"/>
    <dgm:cxn modelId="{FDB90C98-9993-45B9-BB95-22E168469D03}" type="presParOf" srcId="{F163D1DF-7950-4F18-89CC-83AAD54327A4}" destId="{7F04EA5F-8795-479E-A521-36656F123479}" srcOrd="0" destOrd="0" presId="urn:microsoft.com/office/officeart/2005/8/layout/process1"/>
    <dgm:cxn modelId="{06917838-FB76-44CB-BDDF-11F3A5C3B804}" type="presParOf" srcId="{A9706F57-6FE7-4388-9BF0-69F836ED0427}" destId="{C0BF232F-2DA9-4D3C-BB82-14F4C8244214}" srcOrd="2" destOrd="0" presId="urn:microsoft.com/office/officeart/2005/8/layout/process1"/>
    <dgm:cxn modelId="{9A897BF0-A616-4F3C-A038-A1F7657CFBCA}" type="presParOf" srcId="{A9706F57-6FE7-4388-9BF0-69F836ED0427}" destId="{0756B6A4-FE03-4B08-B578-50C69DC54C9C}" srcOrd="3" destOrd="0" presId="urn:microsoft.com/office/officeart/2005/8/layout/process1"/>
    <dgm:cxn modelId="{BFD585EE-D40B-46A0-8A5A-C944BCE9D272}" type="presParOf" srcId="{0756B6A4-FE03-4B08-B578-50C69DC54C9C}" destId="{E9766CE1-DECA-4BA6-9727-D5759BA9A46E}" srcOrd="0" destOrd="0" presId="urn:microsoft.com/office/officeart/2005/8/layout/process1"/>
    <dgm:cxn modelId="{C7911888-49D3-4C1A-8445-500F47782A6E}" type="presParOf" srcId="{A9706F57-6FE7-4388-9BF0-69F836ED0427}" destId="{24E3C647-E9AE-4BA0-A3CC-0B50DCEF54C8}" srcOrd="4" destOrd="0" presId="urn:microsoft.com/office/officeart/2005/8/layout/process1"/>
    <dgm:cxn modelId="{8B0B7792-A097-4273-B59E-0BA1CB5AD7A7}" type="presParOf" srcId="{A9706F57-6FE7-4388-9BF0-69F836ED0427}" destId="{1F77CBCF-91C3-415B-9761-FD45930E4CDF}" srcOrd="5" destOrd="0" presId="urn:microsoft.com/office/officeart/2005/8/layout/process1"/>
    <dgm:cxn modelId="{DF44F255-FEF1-47A2-8CDC-7E33BF0D6569}" type="presParOf" srcId="{1F77CBCF-91C3-415B-9761-FD45930E4CDF}" destId="{A4557794-E59F-4B09-AA4D-76A4FB6FDB88}" srcOrd="0" destOrd="0" presId="urn:microsoft.com/office/officeart/2005/8/layout/process1"/>
    <dgm:cxn modelId="{81AE3F61-6909-4435-A1C6-544F066C7F8F}" type="presParOf" srcId="{A9706F57-6FE7-4388-9BF0-69F836ED0427}" destId="{AC5ED4C2-7370-424D-A9C1-3551F63CFBDE}" srcOrd="6" destOrd="0" presId="urn:microsoft.com/office/officeart/2005/8/layout/process1"/>
    <dgm:cxn modelId="{568CEB19-33E0-4B46-9893-3061039277F4}" type="presParOf" srcId="{A9706F57-6FE7-4388-9BF0-69F836ED0427}" destId="{016D26AB-3567-4559-85C3-6E3645B7CC51}" srcOrd="7" destOrd="0" presId="urn:microsoft.com/office/officeart/2005/8/layout/process1"/>
    <dgm:cxn modelId="{446DD66C-D051-4B35-AA0F-26D01B66C004}" type="presParOf" srcId="{016D26AB-3567-4559-85C3-6E3645B7CC51}" destId="{3C18050B-CC76-43DA-8AFF-75978F589860}" srcOrd="0" destOrd="0" presId="urn:microsoft.com/office/officeart/2005/8/layout/process1"/>
    <dgm:cxn modelId="{4C435B65-6052-4211-8C67-5CD3C14BBEBC}" type="presParOf" srcId="{A9706F57-6FE7-4388-9BF0-69F836ED0427}" destId="{514D3461-DAAB-4C22-9EBE-47EBD7168C9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31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42F33B-76D1-42E7-B766-22F1FB2CB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36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42F33B-76D1-42E7-B766-22F1FB2CB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94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42F33B-76D1-42E7-B766-22F1FB2CB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15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42F33B-76D1-42E7-B766-22F1FB2CB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5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42F33B-76D1-42E7-B766-22F1FB2CB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34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42F33B-76D1-42E7-B766-22F1FB2CB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90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42F33B-76D1-42E7-B766-22F1FB2CB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60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42F33B-76D1-42E7-B766-22F1FB2CB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36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63752" y="274638"/>
            <a:ext cx="851323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4417" y="981076"/>
            <a:ext cx="10972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9942F33B-76D1-42E7-B766-22F1FB2CB6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0" y="836613"/>
            <a:ext cx="12175067" cy="0"/>
          </a:xfrm>
          <a:prstGeom prst="line">
            <a:avLst/>
          </a:prstGeom>
          <a:noFill/>
          <a:ln w="508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/>
          </a:p>
        </p:txBody>
      </p:sp>
      <p:pic>
        <p:nvPicPr>
          <p:cNvPr id="1030" name="Picture 9" descr="ectLOGO9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1" y="115889"/>
            <a:ext cx="1373716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3934" y="6453189"/>
            <a:ext cx="3074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© </a:t>
            </a:r>
            <a:r>
              <a:rPr lang="en-US" altLang="zh-CN" sz="1200" dirty="0" smtClean="0">
                <a:latin typeface="Tahoma" pitchFamily="34" charset="0"/>
                <a:ea typeface="MS PGothic" pitchFamily="34" charset="-128"/>
              </a:rPr>
              <a:t>2006-20</a:t>
            </a: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15 ECT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4424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rlang.org/downloa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RabbitMQ</a:t>
            </a:r>
            <a:r>
              <a:rPr kumimoji="1" lang="ja-JP" altLang="en-US" dirty="0" smtClean="0"/>
              <a:t>調査資料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20170731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790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セキュリティ設定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FireWall</a:t>
            </a:r>
            <a:r>
              <a:rPr lang="ja-JP" altLang="en-US" dirty="0" smtClean="0"/>
              <a:t>ですが、ディフォルトが</a:t>
            </a:r>
            <a:r>
              <a:rPr kumimoji="1" lang="en-US" altLang="ja-JP" dirty="0" smtClean="0"/>
              <a:t>TCP</a:t>
            </a:r>
            <a:r>
              <a:rPr lang="ja-JP" altLang="en-US" dirty="0" smtClean="0"/>
              <a:t> </a:t>
            </a:r>
            <a:r>
              <a:rPr lang="en-US" altLang="ja-JP" dirty="0" smtClean="0"/>
              <a:t>5672</a:t>
            </a:r>
            <a:r>
              <a:rPr lang="ja-JP" altLang="en-US" dirty="0" smtClean="0"/>
              <a:t>を開放する必要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145" y="1781333"/>
            <a:ext cx="2836338" cy="354227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63" y="1789739"/>
            <a:ext cx="2829607" cy="353386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676661" y="5867957"/>
            <a:ext cx="758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※AWS</a:t>
            </a:r>
            <a:r>
              <a:rPr kumimoji="1" lang="ja-JP" altLang="en-US" dirty="0" smtClean="0"/>
              <a:t>の環境には</a:t>
            </a:r>
            <a:r>
              <a:rPr kumimoji="1" lang="en-US" altLang="ja-JP" dirty="0" smtClean="0"/>
              <a:t>VPC</a:t>
            </a:r>
            <a:r>
              <a:rPr kumimoji="1" lang="ja-JP" altLang="en-US" dirty="0" smtClean="0"/>
              <a:t>のセキュリティ設定にも</a:t>
            </a:r>
            <a:r>
              <a:rPr kumimoji="1" lang="en-US" altLang="ja-JP" dirty="0" smtClean="0"/>
              <a:t>5672</a:t>
            </a:r>
            <a:r>
              <a:rPr kumimoji="1" lang="ja-JP" altLang="en-US" dirty="0" smtClean="0"/>
              <a:t>ポートの開放も必要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522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クラント側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448" y="1911178"/>
            <a:ext cx="6922314" cy="422223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055568" y="1326292"/>
            <a:ext cx="794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Nuget</a:t>
            </a:r>
            <a:r>
              <a:rPr kumimoji="1" lang="ja-JP" altLang="en-US" dirty="0" smtClean="0"/>
              <a:t>方式で</a:t>
            </a:r>
            <a:r>
              <a:rPr kumimoji="1" lang="en-US" altLang="ja-JP" dirty="0" err="1" smtClean="0"/>
              <a:t>RabbitMQ.Client</a:t>
            </a:r>
            <a:r>
              <a:rPr kumimoji="1" lang="ja-JP" altLang="en-US" dirty="0" smtClean="0"/>
              <a:t>という</a:t>
            </a:r>
            <a:r>
              <a:rPr kumimoji="1" lang="en-US" altLang="ja-JP" dirty="0" smtClean="0"/>
              <a:t>package</a:t>
            </a:r>
            <a:r>
              <a:rPr kumimoji="1" lang="ja-JP" altLang="en-US" dirty="0" smtClean="0"/>
              <a:t>をインストールしております。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406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RabbitMQ</a:t>
            </a:r>
            <a:r>
              <a:rPr lang="ja-JP" altLang="en-US" dirty="0"/>
              <a:t>の</a:t>
            </a:r>
            <a:r>
              <a:rPr lang="en-US" altLang="ja-JP" dirty="0"/>
              <a:t>6</a:t>
            </a:r>
            <a:r>
              <a:rPr lang="ja-JP" altLang="en-US" dirty="0"/>
              <a:t>種類運用パターン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28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パターン１：</a:t>
            </a:r>
            <a:r>
              <a:rPr kumimoji="1" lang="ja-JP" altLang="en-US" dirty="0" smtClean="0"/>
              <a:t>基本モード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76" y="1945288"/>
            <a:ext cx="3733800" cy="56197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957987" y="1170565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★ 直接的に</a:t>
            </a:r>
            <a:r>
              <a:rPr kumimoji="1" lang="en-US" altLang="ja-JP" dirty="0" smtClean="0"/>
              <a:t>Queue</a:t>
            </a:r>
            <a:r>
              <a:rPr kumimoji="1" lang="ja-JP" altLang="en-US" dirty="0" smtClean="0"/>
              <a:t>で通信します。</a:t>
            </a:r>
            <a:endParaRPr kumimoji="1" lang="ja-JP" altLang="en-US" dirty="0"/>
          </a:p>
        </p:txBody>
      </p:sp>
      <p:graphicFrame>
        <p:nvGraphicFramePr>
          <p:cNvPr id="12" name="図表 11"/>
          <p:cNvGraphicFramePr/>
          <p:nvPr>
            <p:extLst>
              <p:ext uri="{D42A27DB-BD31-4B8C-83A1-F6EECF244321}">
                <p14:modId xmlns:p14="http://schemas.microsoft.com/office/powerpoint/2010/main" val="3107977955"/>
              </p:ext>
            </p:extLst>
          </p:nvPr>
        </p:nvGraphicFramePr>
        <p:xfrm>
          <a:off x="2256368" y="3288398"/>
          <a:ext cx="8128000" cy="967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1295738" y="3001639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発信端の基本フロー：</a:t>
            </a:r>
            <a:endParaRPr kumimoji="1" lang="ja-JP" altLang="en-US" sz="1200" dirty="0"/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462583344"/>
              </p:ext>
            </p:extLst>
          </p:nvPr>
        </p:nvGraphicFramePr>
        <p:xfrm>
          <a:off x="2256367" y="4672355"/>
          <a:ext cx="8189211" cy="967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1295738" y="4385596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受信</a:t>
            </a:r>
            <a:r>
              <a:rPr kumimoji="1" lang="ja-JP" altLang="en-US" sz="1200" dirty="0" smtClean="0"/>
              <a:t>端の基本フロー：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8127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3333749" y="4410075"/>
            <a:ext cx="752475" cy="2095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Connection</a:t>
            </a:r>
            <a:r>
              <a:rPr kumimoji="1"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178010" y="183102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var factory = new ConnectionFactory()</a:t>
            </a:r>
            <a:r>
              <a:rPr lang="ja-JP" altLang="en-US" dirty="0" smtClean="0"/>
              <a:t>;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ja-JP" altLang="en-US" dirty="0" smtClean="0"/>
              <a:t>/</a:t>
            </a:r>
            <a:r>
              <a:rPr lang="ja-JP" altLang="en-US" dirty="0"/>
              <a:t>/サーバー名</a:t>
            </a:r>
          </a:p>
          <a:p>
            <a:r>
              <a:rPr lang="ja-JP" altLang="en-US" dirty="0" smtClean="0"/>
              <a:t>factory</a:t>
            </a:r>
            <a:r>
              <a:rPr lang="ja-JP" altLang="en-US" dirty="0"/>
              <a:t>.HostName = "godpubtest"</a:t>
            </a:r>
            <a:r>
              <a:rPr lang="ja-JP" altLang="en-US" dirty="0" smtClean="0"/>
              <a:t>;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ja-JP" altLang="en-US" dirty="0" smtClean="0"/>
              <a:t>/</a:t>
            </a:r>
            <a:r>
              <a:rPr lang="ja-JP" altLang="en-US" dirty="0"/>
              <a:t>/RabbitServerのユーザー名</a:t>
            </a:r>
          </a:p>
          <a:p>
            <a:r>
              <a:rPr lang="ja-JP" altLang="en-US" dirty="0" smtClean="0"/>
              <a:t>factory</a:t>
            </a:r>
            <a:r>
              <a:rPr lang="ja-JP" altLang="en-US" dirty="0"/>
              <a:t>.UserName = "chiyoda"</a:t>
            </a:r>
            <a:r>
              <a:rPr lang="ja-JP" altLang="en-US" dirty="0" smtClean="0"/>
              <a:t>;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ja-JP" altLang="en-US" dirty="0" smtClean="0"/>
              <a:t>/</a:t>
            </a:r>
            <a:r>
              <a:rPr lang="ja-JP" altLang="en-US" dirty="0"/>
              <a:t>/RabbitServerのパスワード</a:t>
            </a:r>
          </a:p>
          <a:p>
            <a:r>
              <a:rPr lang="ja-JP" altLang="en-US" dirty="0" smtClean="0"/>
              <a:t>factory</a:t>
            </a:r>
            <a:r>
              <a:rPr lang="ja-JP" altLang="en-US" dirty="0"/>
              <a:t>.Password = "chiyoda"</a:t>
            </a:r>
            <a:r>
              <a:rPr lang="ja-JP" altLang="en-US" dirty="0" smtClean="0"/>
              <a:t>;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ja-JP" altLang="en-US" dirty="0" smtClean="0"/>
              <a:t>var </a:t>
            </a:r>
            <a:r>
              <a:rPr lang="ja-JP" altLang="en-US" dirty="0"/>
              <a:t>connection = factory.CreateConnection(</a:t>
            </a:r>
            <a:r>
              <a:rPr lang="ja-JP" altLang="en-US" dirty="0" smtClean="0"/>
              <a:t>)</a:t>
            </a:r>
            <a:r>
              <a:rPr lang="en-US" altLang="ja-JP" dirty="0" smtClean="0"/>
              <a:t>;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178010" y="2287198"/>
            <a:ext cx="4069493" cy="240544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20000" y="3354513"/>
            <a:ext cx="262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セキュリティ</a:t>
            </a:r>
            <a:r>
              <a:rPr lang="en-US" altLang="ja-JP" dirty="0" smtClean="0"/>
              <a:t>Token</a:t>
            </a:r>
            <a:r>
              <a:rPr lang="ja-JP" altLang="en-US" dirty="0" smtClean="0"/>
              <a:t>情報</a:t>
            </a:r>
            <a:endParaRPr kumimoji="1" lang="ja-JP" altLang="en-US" dirty="0"/>
          </a:p>
        </p:txBody>
      </p:sp>
      <p:sp>
        <p:nvSpPr>
          <p:cNvPr id="12" name="右矢印 11"/>
          <p:cNvSpPr/>
          <p:nvPr/>
        </p:nvSpPr>
        <p:spPr>
          <a:xfrm>
            <a:off x="6211329" y="3256001"/>
            <a:ext cx="724930" cy="4678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79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Channel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&amp;</a:t>
            </a:r>
            <a:r>
              <a:rPr lang="en-US" altLang="en-US" dirty="0" smtClean="0"/>
              <a:t>Queue</a:t>
            </a:r>
            <a:r>
              <a:rPr lang="ja-JP" altLang="en-US" dirty="0" smtClean="0"/>
              <a:t>宣言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4461" y="1642804"/>
            <a:ext cx="4298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var channel = connection.CreateModel(</a:t>
            </a:r>
            <a:r>
              <a:rPr lang="ja-JP" altLang="en-US" dirty="0" smtClean="0"/>
              <a:t>)</a:t>
            </a:r>
            <a:r>
              <a:rPr lang="en-US" altLang="ja-JP" dirty="0" smtClean="0"/>
              <a:t>;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94461" y="215634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channel.QueueDeclare(</a:t>
            </a:r>
          </a:p>
          <a:p>
            <a:r>
              <a:rPr lang="ja-JP" altLang="en-US" dirty="0"/>
              <a:t>                            queue: queueName,</a:t>
            </a:r>
          </a:p>
          <a:p>
            <a:r>
              <a:rPr lang="ja-JP" altLang="en-US" dirty="0"/>
              <a:t>                            durable: true,</a:t>
            </a:r>
          </a:p>
          <a:p>
            <a:r>
              <a:rPr lang="ja-JP" altLang="en-US" dirty="0"/>
              <a:t>                            exclusive: false,</a:t>
            </a:r>
          </a:p>
          <a:p>
            <a:r>
              <a:rPr lang="ja-JP" altLang="en-US" dirty="0"/>
              <a:t>                            autoDelete: false,</a:t>
            </a:r>
          </a:p>
          <a:p>
            <a:r>
              <a:rPr lang="ja-JP" altLang="en-US" dirty="0"/>
              <a:t>                            arguments: null</a:t>
            </a:r>
          </a:p>
          <a:p>
            <a:r>
              <a:rPr lang="ja-JP" altLang="en-US" dirty="0"/>
              <a:t>                            );</a:t>
            </a:r>
          </a:p>
          <a:p>
            <a:r>
              <a:rPr lang="ja-JP" altLang="en-US" dirty="0" smtClean="0"/>
              <a:t>-</a:t>
            </a:r>
            <a:r>
              <a:rPr lang="ja-JP" altLang="en-US" dirty="0"/>
              <a:t>---------------------------------------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var </a:t>
            </a:r>
            <a:r>
              <a:rPr lang="ja-JP" altLang="en-US" dirty="0"/>
              <a:t>properties = channel.CreateBasicProperties();</a:t>
            </a:r>
          </a:p>
          <a:p>
            <a:r>
              <a:rPr lang="ja-JP" altLang="en-US" dirty="0" smtClean="0"/>
              <a:t>properties</a:t>
            </a:r>
            <a:r>
              <a:rPr lang="ja-JP" altLang="en-US" dirty="0"/>
              <a:t>.Persistent = true;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6320368" y="3474482"/>
            <a:ext cx="5114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発信者の場合、永続性</a:t>
            </a:r>
            <a:r>
              <a:rPr lang="ja-JP" altLang="en-US" dirty="0">
                <a:solidFill>
                  <a:srgbClr val="FF0000"/>
                </a:solidFill>
              </a:rPr>
              <a:t>を利用するため、channel.</a:t>
            </a:r>
            <a:r>
              <a:rPr lang="ja-JP" altLang="en-US" dirty="0" smtClean="0">
                <a:solidFill>
                  <a:srgbClr val="FF0000"/>
                </a:solidFill>
              </a:rPr>
              <a:t>QueueDeclareのパラ「durable」がtrueであれば、下記のステージが必ずつけます。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676525" y="2752725"/>
            <a:ext cx="1419225" cy="27622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94461" y="4667250"/>
            <a:ext cx="5020564" cy="6284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カギ線コネクタ 11"/>
          <p:cNvCxnSpPr>
            <a:stCxn id="9" idx="3"/>
            <a:endCxn id="10" idx="3"/>
          </p:cNvCxnSpPr>
          <p:nvPr/>
        </p:nvCxnSpPr>
        <p:spPr>
          <a:xfrm>
            <a:off x="4095750" y="2890838"/>
            <a:ext cx="1819275" cy="2090618"/>
          </a:xfrm>
          <a:prstGeom prst="bentConnector3">
            <a:avLst>
              <a:gd name="adj1" fmla="val 11256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96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</a:t>
            </a:r>
            <a:r>
              <a:rPr lang="en-US" altLang="en-US" b="1" dirty="0" smtClean="0"/>
              <a:t>essage</a:t>
            </a:r>
            <a:r>
              <a:rPr lang="ja-JP" altLang="en-US" b="1" dirty="0" smtClean="0">
                <a:latin typeface="+mj-ea"/>
              </a:rPr>
              <a:t>の</a:t>
            </a:r>
            <a:r>
              <a:rPr lang="en-US" altLang="ja-JP" b="1" dirty="0" smtClean="0"/>
              <a:t>P</a:t>
            </a:r>
            <a:r>
              <a:rPr lang="en-US" altLang="en-US" b="1" dirty="0" smtClean="0"/>
              <a:t>ublish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019175" y="137716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 smtClean="0"/>
              <a:t>/</a:t>
            </a:r>
            <a:r>
              <a:rPr lang="ja-JP" altLang="en-US" dirty="0"/>
              <a:t>/------Non-Persistent-------------------------------</a:t>
            </a:r>
          </a:p>
          <a:p>
            <a:r>
              <a:rPr lang="ja-JP" altLang="en-US" dirty="0" smtClean="0"/>
              <a:t>/</a:t>
            </a:r>
            <a:r>
              <a:rPr lang="ja-JP" altLang="en-US" dirty="0"/>
              <a:t>/channel.BasicPublish(</a:t>
            </a:r>
          </a:p>
          <a:p>
            <a:r>
              <a:rPr lang="ja-JP" altLang="en-US" dirty="0" smtClean="0"/>
              <a:t>/</a:t>
            </a:r>
            <a:r>
              <a:rPr lang="ja-JP" altLang="en-US" dirty="0"/>
              <a:t>/    exchange: "", </a:t>
            </a:r>
          </a:p>
          <a:p>
            <a:r>
              <a:rPr lang="ja-JP" altLang="en-US" dirty="0" smtClean="0"/>
              <a:t>/</a:t>
            </a:r>
            <a:r>
              <a:rPr lang="ja-JP" altLang="en-US" dirty="0"/>
              <a:t>/    routingKey: queueName, </a:t>
            </a:r>
          </a:p>
          <a:p>
            <a:r>
              <a:rPr lang="ja-JP" altLang="en-US" dirty="0" smtClean="0"/>
              <a:t>/</a:t>
            </a:r>
            <a:r>
              <a:rPr lang="ja-JP" altLang="en-US" dirty="0"/>
              <a:t>/    basicProperties: null, </a:t>
            </a:r>
          </a:p>
          <a:p>
            <a:r>
              <a:rPr lang="ja-JP" altLang="en-US" dirty="0" smtClean="0"/>
              <a:t>/</a:t>
            </a:r>
            <a:r>
              <a:rPr lang="ja-JP" altLang="en-US" dirty="0"/>
              <a:t>/    body:body);</a:t>
            </a:r>
          </a:p>
          <a:p>
            <a:endParaRPr lang="en-US" altLang="ja-JP" dirty="0" smtClean="0"/>
          </a:p>
          <a:p>
            <a:endParaRPr lang="ja-JP" altLang="en-US" dirty="0"/>
          </a:p>
          <a:p>
            <a:r>
              <a:rPr lang="ja-JP" altLang="en-US" dirty="0" smtClean="0"/>
              <a:t>/</a:t>
            </a:r>
            <a:r>
              <a:rPr lang="ja-JP" altLang="en-US" dirty="0"/>
              <a:t>/------Persistent----------------------------------</a:t>
            </a:r>
          </a:p>
          <a:p>
            <a:r>
              <a:rPr lang="ja-JP" altLang="en-US" dirty="0" smtClean="0"/>
              <a:t>channel</a:t>
            </a:r>
            <a:r>
              <a:rPr lang="ja-JP" altLang="en-US" dirty="0"/>
              <a:t>.BasicPublish(</a:t>
            </a:r>
          </a:p>
          <a:p>
            <a:r>
              <a:rPr lang="ja-JP" altLang="en-US" dirty="0" smtClean="0"/>
              <a:t>    exchange</a:t>
            </a:r>
            <a:r>
              <a:rPr lang="ja-JP" altLang="en-US" dirty="0"/>
              <a:t>: "",</a:t>
            </a:r>
          </a:p>
          <a:p>
            <a:r>
              <a:rPr lang="ja-JP" altLang="en-US" dirty="0" smtClean="0"/>
              <a:t>    routingKey</a:t>
            </a:r>
            <a:r>
              <a:rPr lang="ja-JP" altLang="en-US" dirty="0"/>
              <a:t>: queueName,</a:t>
            </a:r>
          </a:p>
          <a:p>
            <a:r>
              <a:rPr lang="ja-JP" altLang="en-US" dirty="0"/>
              <a:t>   </a:t>
            </a:r>
            <a:r>
              <a:rPr lang="ja-JP" altLang="en-US" dirty="0" smtClean="0"/>
              <a:t> basicProperties</a:t>
            </a:r>
            <a:r>
              <a:rPr lang="ja-JP" altLang="en-US" dirty="0"/>
              <a:t>:properties,</a:t>
            </a:r>
          </a:p>
          <a:p>
            <a:r>
              <a:rPr lang="ja-JP" altLang="en-US" dirty="0"/>
              <a:t>    </a:t>
            </a:r>
            <a:r>
              <a:rPr lang="ja-JP" altLang="en-US" dirty="0" smtClean="0"/>
              <a:t>body</a:t>
            </a:r>
            <a:r>
              <a:rPr lang="ja-JP" altLang="en-US" dirty="0"/>
              <a:t>: body);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962025" y="1377165"/>
            <a:ext cx="5295900" cy="179465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62025" y="3567916"/>
            <a:ext cx="5295900" cy="179465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391525" y="425981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永続性</a:t>
            </a:r>
            <a:r>
              <a:rPr lang="ja-JP" altLang="en-US" dirty="0" smtClean="0">
                <a:solidFill>
                  <a:srgbClr val="FF0000"/>
                </a:solidFill>
              </a:rPr>
              <a:t>を実現する方式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391525" y="206906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普通の実現方式</a:t>
            </a:r>
            <a:endParaRPr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7048500" y="2143125"/>
            <a:ext cx="495300" cy="2952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7105650" y="4317607"/>
            <a:ext cx="495300" cy="2952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99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914525" y="255588"/>
            <a:ext cx="8214785" cy="490537"/>
          </a:xfrm>
        </p:spPr>
        <p:txBody>
          <a:bodyPr/>
          <a:lstStyle/>
          <a:p>
            <a:r>
              <a:rPr lang="en-US" altLang="ja-JP" b="1" dirty="0" err="1" smtClean="0"/>
              <a:t>Consumer&amp;Consume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085850" y="1701165"/>
            <a:ext cx="60483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mtClean="0"/>
              <a:t> var consumer = new EventingBasicConsumer(channel);</a:t>
            </a:r>
          </a:p>
          <a:p>
            <a:r>
              <a:rPr lang="ja-JP" altLang="en-US" smtClean="0"/>
              <a:t> consumer.Received += (ch, ea) =&gt;</a:t>
            </a:r>
          </a:p>
          <a:p>
            <a:r>
              <a:rPr lang="ja-JP" altLang="en-US" smtClean="0"/>
              <a:t> {</a:t>
            </a:r>
          </a:p>
          <a:p>
            <a:r>
              <a:rPr lang="ja-JP" altLang="en-US" smtClean="0"/>
              <a:t>     </a:t>
            </a:r>
            <a:r>
              <a:rPr lang="en-US" altLang="ja-JP" smtClean="0"/>
              <a:t>var body = ea.Body;</a:t>
            </a:r>
          </a:p>
          <a:p>
            <a:r>
              <a:rPr lang="en-US" altLang="ja-JP" smtClean="0"/>
              <a:t>     var message = Encoding.UTF8.GetString(body);</a:t>
            </a:r>
          </a:p>
          <a:p>
            <a:r>
              <a:rPr lang="en-US" altLang="ja-JP" smtClean="0"/>
              <a:t>     Console.WriteLine(" [x] Received {0}", message);</a:t>
            </a:r>
            <a:endParaRPr lang="ja-JP" altLang="en-US" smtClean="0"/>
          </a:p>
          <a:p>
            <a:r>
              <a:rPr lang="ja-JP" altLang="en-US" smtClean="0"/>
              <a:t>     </a:t>
            </a:r>
            <a:endParaRPr lang="en-US" altLang="ja-JP" smtClean="0"/>
          </a:p>
          <a:p>
            <a:r>
              <a:rPr lang="en-US" altLang="ja-JP" smtClean="0"/>
              <a:t>    </a:t>
            </a:r>
            <a:r>
              <a:rPr lang="ja-JP" altLang="en-US" smtClean="0"/>
              <a:t>channel.BasicAck(ea.DeliveryTag, false);</a:t>
            </a:r>
          </a:p>
          <a:p>
            <a:r>
              <a:rPr lang="ja-JP" altLang="en-US" smtClean="0"/>
              <a:t> };</a:t>
            </a:r>
          </a:p>
          <a:p>
            <a:endParaRPr lang="ja-JP" altLang="en-US" smtClean="0"/>
          </a:p>
          <a:p>
            <a:r>
              <a:rPr lang="ja-JP" altLang="en-US" smtClean="0"/>
              <a:t> channel.BasicConsume(queue: queueName,</a:t>
            </a:r>
          </a:p>
          <a:p>
            <a:r>
              <a:rPr lang="ja-JP" altLang="en-US" smtClean="0"/>
              <a:t>                      autoAck: false,</a:t>
            </a:r>
          </a:p>
          <a:p>
            <a:r>
              <a:rPr lang="ja-JP" altLang="en-US" smtClean="0"/>
              <a:t>                      consumer: consumer);</a:t>
            </a:r>
          </a:p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14600" y="4781550"/>
            <a:ext cx="1504950" cy="2571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400175" y="3648075"/>
            <a:ext cx="3990975" cy="3333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カギ線コネクタ 8"/>
          <p:cNvCxnSpPr>
            <a:stCxn id="6" idx="3"/>
            <a:endCxn id="7" idx="3"/>
          </p:cNvCxnSpPr>
          <p:nvPr/>
        </p:nvCxnSpPr>
        <p:spPr>
          <a:xfrm flipV="1">
            <a:off x="4019550" y="3814763"/>
            <a:ext cx="1371600" cy="1095375"/>
          </a:xfrm>
          <a:prstGeom prst="bentConnector3">
            <a:avLst>
              <a:gd name="adj1" fmla="val 163889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6705600" y="3900785"/>
            <a:ext cx="4171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channel</a:t>
            </a:r>
            <a:r>
              <a:rPr lang="ja-JP" altLang="en-US" dirty="0">
                <a:solidFill>
                  <a:srgbClr val="FF0000"/>
                </a:solidFill>
              </a:rPr>
              <a:t>.</a:t>
            </a:r>
            <a:r>
              <a:rPr lang="ja-JP" altLang="en-US" dirty="0" smtClean="0">
                <a:solidFill>
                  <a:srgbClr val="FF0000"/>
                </a:solidFill>
              </a:rPr>
              <a:t>BasicConsumeのパラ</a:t>
            </a:r>
            <a:r>
              <a:rPr lang="ja-JP" altLang="en-US" dirty="0">
                <a:solidFill>
                  <a:srgbClr val="FF0000"/>
                </a:solidFill>
              </a:rPr>
              <a:t>「</a:t>
            </a:r>
            <a:r>
              <a:rPr lang="en-US" altLang="ja-JP" dirty="0" smtClean="0">
                <a:solidFill>
                  <a:srgbClr val="FF0000"/>
                </a:solidFill>
              </a:rPr>
              <a:t>auto</a:t>
            </a:r>
            <a:r>
              <a:rPr lang="ja-JP" altLang="en-US" dirty="0" smtClean="0">
                <a:solidFill>
                  <a:srgbClr val="FF0000"/>
                </a:solidFill>
              </a:rPr>
              <a:t>Ack」が</a:t>
            </a:r>
            <a:r>
              <a:rPr lang="en-US" altLang="ja-JP" dirty="0" smtClean="0">
                <a:solidFill>
                  <a:srgbClr val="FF0000"/>
                </a:solidFill>
              </a:rPr>
              <a:t>false</a:t>
            </a:r>
            <a:r>
              <a:rPr lang="ja-JP" altLang="en-US" dirty="0" smtClean="0">
                <a:solidFill>
                  <a:srgbClr val="FF0000"/>
                </a:solidFill>
              </a:rPr>
              <a:t>である場合、必ず下記のステージをつけてください！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705600" y="5308402"/>
            <a:ext cx="5105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ack</a:t>
            </a:r>
            <a:r>
              <a:rPr lang="ja-JP" altLang="en-US" dirty="0">
                <a:solidFill>
                  <a:srgbClr val="FF0000"/>
                </a:solidFill>
              </a:rPr>
              <a:t>を返さない限り、messageは削除されない</a:t>
            </a:r>
          </a:p>
        </p:txBody>
      </p:sp>
    </p:spTree>
    <p:extLst>
      <p:ext uri="{BB962C8B-B14F-4D97-AF65-F5344CB8AC3E}">
        <p14:creationId xmlns:p14="http://schemas.microsoft.com/office/powerpoint/2010/main" val="85196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パターン</a:t>
            </a:r>
            <a:r>
              <a:rPr lang="en-US" altLang="ja-JP" dirty="0" smtClean="0"/>
              <a:t>2</a:t>
            </a:r>
            <a:r>
              <a:rPr lang="ja-JP" altLang="en-US" dirty="0" smtClean="0"/>
              <a:t>：</a:t>
            </a:r>
            <a:r>
              <a:rPr lang="en-US" altLang="ja-JP" dirty="0" smtClean="0"/>
              <a:t>Work</a:t>
            </a:r>
            <a:r>
              <a:rPr lang="ja-JP" altLang="en-US" dirty="0"/>
              <a:t> </a:t>
            </a:r>
            <a:r>
              <a:rPr lang="en-US" altLang="ja-JP" dirty="0" smtClean="0"/>
              <a:t>Queue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18" y="2119312"/>
            <a:ext cx="3162300" cy="105727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228725" y="1209675"/>
            <a:ext cx="559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★</a:t>
            </a:r>
            <a:r>
              <a:rPr kumimoji="1" lang="en-US" altLang="ja-JP" dirty="0" smtClean="0"/>
              <a:t>C1,C2</a:t>
            </a:r>
            <a:r>
              <a:rPr kumimoji="1" lang="ja-JP" altLang="en-US" dirty="0" smtClean="0"/>
              <a:t>が</a:t>
            </a:r>
            <a:r>
              <a:rPr lang="ja-JP" altLang="en-US" dirty="0"/>
              <a:t>順番</a:t>
            </a:r>
            <a:r>
              <a:rPr lang="ja-JP" altLang="en-US" dirty="0" smtClean="0"/>
              <a:t>に</a:t>
            </a:r>
            <a:r>
              <a:rPr lang="en-US" altLang="zh-CN" dirty="0" smtClean="0"/>
              <a:t>Queue</a:t>
            </a:r>
            <a:r>
              <a:rPr lang="ja-JP" altLang="en-US" dirty="0" smtClean="0"/>
              <a:t>からメッセージを受けます。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616141" y="3716892"/>
            <a:ext cx="4875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※C1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C2</a:t>
            </a:r>
            <a:r>
              <a:rPr lang="ja-JP" altLang="en-US" dirty="0" smtClean="0">
                <a:solidFill>
                  <a:srgbClr val="FF0000"/>
                </a:solidFill>
              </a:rPr>
              <a:t>が届けたメッセージが</a:t>
            </a:r>
            <a:r>
              <a:rPr lang="ja-JP" altLang="en-US" dirty="0" err="1" smtClean="0">
                <a:solidFill>
                  <a:srgbClr val="FF0000"/>
                </a:solidFill>
              </a:rPr>
              <a:t>違て</a:t>
            </a:r>
            <a:r>
              <a:rPr lang="ja-JP" altLang="en-US" dirty="0" smtClean="0">
                <a:solidFill>
                  <a:srgbClr val="FF0000"/>
                </a:solidFill>
              </a:rPr>
              <a:t>います。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5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パターン</a:t>
            </a:r>
            <a:r>
              <a:rPr lang="en-US" altLang="ja-JP" dirty="0" smtClean="0"/>
              <a:t>3</a:t>
            </a:r>
            <a:r>
              <a:rPr lang="ja-JP" altLang="en-US" dirty="0" smtClean="0"/>
              <a:t>：</a:t>
            </a:r>
            <a:r>
              <a:rPr lang="en-US" altLang="ja-JP" dirty="0"/>
              <a:t> </a:t>
            </a:r>
            <a:r>
              <a:rPr lang="en-US" altLang="ja-JP" dirty="0" smtClean="0"/>
              <a:t>Publish/Subscribe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980" y="2171700"/>
            <a:ext cx="3133725" cy="15240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228725" y="120967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★</a:t>
            </a:r>
            <a:r>
              <a:rPr lang="ja-JP" altLang="en-US" dirty="0" smtClean="0"/>
              <a:t>メッセージ放送する方式（誰でも届ける）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48675" y="3171825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type=</a:t>
            </a:r>
            <a:r>
              <a:rPr lang="en-US" altLang="ja-JP" sz="1100" dirty="0" err="1" smtClean="0"/>
              <a:t>fanout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1642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RabbitMQ</a:t>
            </a:r>
            <a:r>
              <a:rPr lang="ja-JP" altLang="en-US" dirty="0" smtClean="0"/>
              <a:t>紹介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RabbitMQ</a:t>
            </a:r>
            <a:r>
              <a:rPr lang="ja-JP" altLang="en-US" dirty="0" smtClean="0"/>
              <a:t>インストール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RabbitMQ</a:t>
            </a:r>
            <a:r>
              <a:rPr lang="ja-JP" altLang="en-US" dirty="0" smtClean="0"/>
              <a:t>の</a:t>
            </a:r>
            <a:r>
              <a:rPr lang="en-US" altLang="ja-JP" dirty="0" smtClean="0"/>
              <a:t>6</a:t>
            </a:r>
            <a:r>
              <a:rPr lang="ja-JP" altLang="en-US" dirty="0" smtClean="0"/>
              <a:t>種類運用パターン</a:t>
            </a:r>
            <a:endParaRPr lang="en-US" altLang="ja-JP" dirty="0" smtClean="0"/>
          </a:p>
          <a:p>
            <a:pPr marL="0" indent="0">
              <a:lnSpc>
                <a:spcPct val="150000"/>
              </a:lnSpc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27125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Exchange</a:t>
            </a:r>
            <a:r>
              <a:rPr kumimoji="1" lang="ja-JP" altLang="en-US" b="1" dirty="0" smtClean="0"/>
              <a:t>の宣言</a:t>
            </a:r>
            <a:endParaRPr kumimoji="1" lang="ja-JP" alt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2905125" y="2134285"/>
            <a:ext cx="73342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channel.ExchangeDeclare(exchange: exchangeName, type: "fanout")</a:t>
            </a:r>
            <a:r>
              <a:rPr lang="ja-JP" altLang="en-US" dirty="0" smtClean="0"/>
              <a:t>;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channel.BasicPublish</a:t>
            </a:r>
            <a:r>
              <a:rPr lang="en-US" altLang="ja-JP" dirty="0"/>
              <a:t>(</a:t>
            </a:r>
          </a:p>
          <a:p>
            <a:r>
              <a:rPr lang="en-US" altLang="ja-JP" dirty="0"/>
              <a:t>                            exchange: exchangeName,</a:t>
            </a:r>
          </a:p>
          <a:p>
            <a:r>
              <a:rPr lang="en-US" altLang="ja-JP" dirty="0"/>
              <a:t>                            routingKey: "",</a:t>
            </a:r>
          </a:p>
          <a:p>
            <a:r>
              <a:rPr lang="en-US" altLang="ja-JP" dirty="0"/>
              <a:t>                            basicProperties: properties,</a:t>
            </a:r>
          </a:p>
          <a:p>
            <a:r>
              <a:rPr lang="en-US" altLang="ja-JP" dirty="0"/>
              <a:t>                            body: body);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667250" y="3028950"/>
            <a:ext cx="2819400" cy="5524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982075" y="2202180"/>
            <a:ext cx="664845" cy="24383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15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パター</a:t>
            </a:r>
            <a:r>
              <a:rPr lang="ja-JP" altLang="en-US" dirty="0"/>
              <a:t>ン</a:t>
            </a:r>
            <a:r>
              <a:rPr lang="en-US" altLang="ja-JP" dirty="0" smtClean="0"/>
              <a:t>4</a:t>
            </a:r>
            <a:r>
              <a:rPr lang="ja-JP" altLang="en-US" dirty="0" smtClean="0"/>
              <a:t>：</a:t>
            </a:r>
            <a:r>
              <a:rPr lang="en-US" altLang="ja-JP" dirty="0" smtClean="0"/>
              <a:t> Routing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168" y="2709862"/>
            <a:ext cx="3886200" cy="162877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228725" y="1209675"/>
            <a:ext cx="949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★特定条件（</a:t>
            </a:r>
            <a:r>
              <a:rPr lang="en-US" altLang="ja-JP" dirty="0"/>
              <a:t> routingKey </a:t>
            </a:r>
            <a:r>
              <a:rPr kumimoji="1" lang="ja-JP" altLang="en-US" dirty="0" smtClean="0"/>
              <a:t>）より、</a:t>
            </a:r>
            <a:r>
              <a:rPr lang="ja-JP" altLang="en-US" dirty="0" smtClean="0"/>
              <a:t>メッセージを送信する方式（指定される方のみ届ける）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199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Exchange</a:t>
            </a:r>
            <a:r>
              <a:rPr kumimoji="1" lang="ja-JP" altLang="en-US" b="1" dirty="0" smtClean="0"/>
              <a:t>の宣言</a:t>
            </a:r>
            <a:endParaRPr kumimoji="1" lang="ja-JP" alt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2771775" y="2162860"/>
            <a:ext cx="79819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channel.ExchangeDeclare(exchange</a:t>
            </a:r>
            <a:r>
              <a:rPr lang="en-US" altLang="ja-JP" dirty="0"/>
              <a:t>: exchangeName_direct, type: "direct");</a:t>
            </a:r>
          </a:p>
          <a:p>
            <a:endParaRPr lang="en-US" altLang="ja-JP" dirty="0"/>
          </a:p>
          <a:p>
            <a:r>
              <a:rPr lang="en-US" altLang="ja-JP" dirty="0" smtClean="0"/>
              <a:t>//------</a:t>
            </a:r>
            <a:r>
              <a:rPr lang="en-US" altLang="ja-JP" dirty="0"/>
              <a:t>Persistent----------------------------------</a:t>
            </a:r>
          </a:p>
          <a:p>
            <a:r>
              <a:rPr lang="en-US" altLang="ja-JP" dirty="0" smtClean="0"/>
              <a:t>channel.BasicPublish</a:t>
            </a:r>
            <a:r>
              <a:rPr lang="en-US" altLang="ja-JP" dirty="0"/>
              <a:t>(</a:t>
            </a:r>
          </a:p>
          <a:p>
            <a:r>
              <a:rPr lang="en-US" altLang="ja-JP" dirty="0"/>
              <a:t>                            exchange: exchangeName_direct,</a:t>
            </a:r>
          </a:p>
          <a:p>
            <a:r>
              <a:rPr lang="en-US" altLang="ja-JP" dirty="0"/>
              <a:t>                            routingKey: routingKey,</a:t>
            </a:r>
          </a:p>
          <a:p>
            <a:r>
              <a:rPr lang="en-US" altLang="ja-JP" dirty="0"/>
              <a:t>                            basicProperties: null,</a:t>
            </a:r>
          </a:p>
          <a:p>
            <a:r>
              <a:rPr lang="en-US" altLang="ja-JP" dirty="0"/>
              <a:t>                            body: body);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81524" y="3352800"/>
            <a:ext cx="3381375" cy="5143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505950" y="2238375"/>
            <a:ext cx="590550" cy="23812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090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パター</a:t>
            </a:r>
            <a:r>
              <a:rPr lang="ja-JP" altLang="en-US" dirty="0"/>
              <a:t>ン</a:t>
            </a:r>
            <a:r>
              <a:rPr lang="en-US" altLang="ja-JP" dirty="0" smtClean="0"/>
              <a:t>5</a:t>
            </a:r>
            <a:r>
              <a:rPr lang="ja-JP" altLang="en-US" dirty="0" smtClean="0"/>
              <a:t>：</a:t>
            </a:r>
            <a:r>
              <a:rPr lang="en-US" altLang="ja-JP" dirty="0" smtClean="0"/>
              <a:t> Topics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2681287"/>
            <a:ext cx="4038600" cy="162877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228725" y="1209675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★特定条件より、</a:t>
            </a:r>
            <a:r>
              <a:rPr lang="ja-JP" altLang="en-US" dirty="0" smtClean="0"/>
              <a:t>メッセージを送信する方式（該当する方のみ届ける）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5704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パターン</a:t>
            </a:r>
            <a:r>
              <a:rPr lang="en-US" altLang="ja-JP" dirty="0" smtClean="0"/>
              <a:t>6</a:t>
            </a:r>
            <a:r>
              <a:rPr lang="ja-JP" altLang="en-US" dirty="0" smtClean="0"/>
              <a:t>：</a:t>
            </a:r>
            <a:r>
              <a:rPr lang="en-US" altLang="ja-JP" dirty="0" smtClean="0"/>
              <a:t>RPC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28725" y="1209675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★</a:t>
            </a:r>
            <a:r>
              <a:rPr kumimoji="1" lang="en-US" altLang="ja-JP" dirty="0" smtClean="0"/>
              <a:t>RPC</a:t>
            </a:r>
            <a:r>
              <a:rPr kumimoji="1" lang="ja-JP" altLang="en-US" dirty="0" smtClean="0"/>
              <a:t>モードを実現する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476500"/>
            <a:ext cx="5486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31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867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</a:t>
            </a:r>
            <a:r>
              <a:rPr lang="ja-JP" altLang="en-US" dirty="0"/>
              <a:t>管理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83386" y="4595268"/>
            <a:ext cx="10508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dirty="0" smtClean="0"/>
              <a:t>サーバーにて下記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を訪問したら、</a:t>
            </a:r>
            <a:r>
              <a:rPr lang="en-US" altLang="ja-JP" dirty="0" err="1" smtClean="0"/>
              <a:t>RabbitMQ</a:t>
            </a:r>
            <a:r>
              <a:rPr lang="ja-JP" altLang="en-US" dirty="0" smtClean="0"/>
              <a:t>サーバーを確認＆操作できます。</a:t>
            </a:r>
            <a:endParaRPr lang="en-US" altLang="ja-JP" dirty="0" smtClean="0"/>
          </a:p>
          <a:p>
            <a:pPr algn="ctr">
              <a:lnSpc>
                <a:spcPct val="200000"/>
              </a:lnSpc>
            </a:pPr>
            <a:r>
              <a:rPr kumimoji="1" lang="en-US" altLang="ja-JP" dirty="0" smtClean="0"/>
              <a:t>http://godpubtest</a:t>
            </a:r>
            <a:r>
              <a:rPr lang="en-US" altLang="ja-JP" dirty="0" smtClean="0"/>
              <a:t>:15672/#/   </a:t>
            </a:r>
          </a:p>
          <a:p>
            <a:pPr>
              <a:lnSpc>
                <a:spcPct val="200000"/>
              </a:lnSpc>
            </a:pPr>
            <a:r>
              <a:rPr lang="en-US" altLang="ja-JP" dirty="0"/>
              <a:t>(</a:t>
            </a:r>
            <a:r>
              <a:rPr lang="ja-JP" altLang="en-US" dirty="0" smtClean="0"/>
              <a:t>デイフォルトユーザ：</a:t>
            </a:r>
            <a:r>
              <a:rPr lang="en-US" altLang="ja-JP" dirty="0" smtClean="0"/>
              <a:t>guest    </a:t>
            </a:r>
            <a:r>
              <a:rPr lang="ja-JP" altLang="en-US" dirty="0" smtClean="0"/>
              <a:t>パスワード：</a:t>
            </a:r>
            <a:r>
              <a:rPr lang="en-US" altLang="ja-JP" dirty="0" smtClean="0"/>
              <a:t>guest)</a:t>
            </a:r>
            <a:endParaRPr kumimoji="1"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934" y="1243190"/>
            <a:ext cx="5966868" cy="3207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正方形/長方形 6"/>
          <p:cNvSpPr/>
          <p:nvPr/>
        </p:nvSpPr>
        <p:spPr>
          <a:xfrm>
            <a:off x="5246053" y="5331641"/>
            <a:ext cx="3383280" cy="4267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66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RabbitMQ</a:t>
            </a:r>
            <a:r>
              <a:rPr kumimoji="1" lang="ja-JP" altLang="en-US" dirty="0" smtClean="0"/>
              <a:t>サーバー再起動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19" y="1085236"/>
            <a:ext cx="5423535" cy="5208883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7696200" y="592478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自動再起動できます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75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/>
              <a:t>RabbitMQ</a:t>
            </a:r>
            <a:r>
              <a:rPr lang="ja-JP" altLang="en-US" dirty="0"/>
              <a:t>紹介</a:t>
            </a:r>
            <a:endParaRPr lang="en-US" altLang="ja-JP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58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RabbitMQ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RabbitMQ(</a:t>
            </a:r>
            <a:r>
              <a:rPr lang="ja-JP" altLang="en-US" dirty="0"/>
              <a:t>ラビットエムキュー</a:t>
            </a:r>
            <a:r>
              <a:rPr lang="en-US" altLang="ja-JP" dirty="0"/>
              <a:t>)</a:t>
            </a:r>
            <a:r>
              <a:rPr lang="ja-JP" altLang="en-US" dirty="0"/>
              <a:t>は</a:t>
            </a:r>
            <a:r>
              <a:rPr lang="ja-JP" altLang="en-US" dirty="0" smtClean="0"/>
              <a:t>、</a:t>
            </a:r>
            <a:r>
              <a:rPr lang="ja-JP" altLang="en-US" dirty="0"/>
              <a:t>非同期</a:t>
            </a:r>
            <a:r>
              <a:rPr lang="ja-JP" altLang="en-US" dirty="0" smtClean="0"/>
              <a:t>通信を実現する、オープンソース</a:t>
            </a:r>
            <a:r>
              <a:rPr lang="ja-JP" altLang="en-US" dirty="0"/>
              <a:t>の</a:t>
            </a:r>
            <a:r>
              <a:rPr lang="ja-JP" altLang="en-US" dirty="0">
                <a:solidFill>
                  <a:srgbClr val="FF0000"/>
                </a:solidFill>
              </a:rPr>
              <a:t>メッセージ指向ミドルウェア</a:t>
            </a:r>
            <a:r>
              <a:rPr lang="ja-JP" altLang="en-US" dirty="0"/>
              <a:t>である。</a:t>
            </a:r>
            <a:endParaRPr lang="en-US" altLang="ja-JP" dirty="0">
              <a:solidFill>
                <a:srgbClr val="FF0000"/>
              </a:solidFill>
              <a:latin typeface="+mn-ea"/>
            </a:endParaRPr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093" y="3208380"/>
            <a:ext cx="51625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0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構成</a:t>
            </a:r>
            <a:endParaRPr kumimoji="1" lang="ja-JP" altLang="en-US" dirty="0"/>
          </a:p>
        </p:txBody>
      </p:sp>
      <p:grpSp>
        <p:nvGrpSpPr>
          <p:cNvPr id="114" name="グループ化 113"/>
          <p:cNvGrpSpPr/>
          <p:nvPr/>
        </p:nvGrpSpPr>
        <p:grpSpPr>
          <a:xfrm>
            <a:off x="1706219" y="1220488"/>
            <a:ext cx="9228297" cy="2346068"/>
            <a:chOff x="1348688" y="1515763"/>
            <a:chExt cx="9228297" cy="2346068"/>
          </a:xfrm>
        </p:grpSpPr>
        <p:sp>
          <p:nvSpPr>
            <p:cNvPr id="9" name="角丸四角形 8"/>
            <p:cNvSpPr/>
            <p:nvPr/>
          </p:nvSpPr>
          <p:spPr>
            <a:xfrm>
              <a:off x="3970638" y="1515763"/>
              <a:ext cx="3863401" cy="232281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4242487" y="2330278"/>
              <a:ext cx="634314" cy="642551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/>
            <p:cNvCxnSpPr>
              <a:stCxn id="10" idx="7"/>
              <a:endCxn id="10" idx="3"/>
            </p:cNvCxnSpPr>
            <p:nvPr/>
          </p:nvCxnSpPr>
          <p:spPr>
            <a:xfrm flipH="1">
              <a:off x="4335380" y="2424377"/>
              <a:ext cx="448528" cy="4543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stCxn id="10" idx="1"/>
              <a:endCxn id="10" idx="5"/>
            </p:cNvCxnSpPr>
            <p:nvPr/>
          </p:nvCxnSpPr>
          <p:spPr>
            <a:xfrm>
              <a:off x="4335380" y="2424377"/>
              <a:ext cx="448528" cy="4543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角丸四角形 30"/>
            <p:cNvSpPr/>
            <p:nvPr/>
          </p:nvSpPr>
          <p:spPr>
            <a:xfrm>
              <a:off x="5412261" y="1955456"/>
              <a:ext cx="2199503" cy="609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5412260" y="2906154"/>
              <a:ext cx="2199503" cy="609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矢印コネクタ 33"/>
            <p:cNvCxnSpPr>
              <a:stCxn id="10" idx="6"/>
              <a:endCxn id="31" idx="1"/>
            </p:cNvCxnSpPr>
            <p:nvPr/>
          </p:nvCxnSpPr>
          <p:spPr>
            <a:xfrm flipV="1">
              <a:off x="4876801" y="2260256"/>
              <a:ext cx="535460" cy="39129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10" idx="6"/>
              <a:endCxn id="32" idx="1"/>
            </p:cNvCxnSpPr>
            <p:nvPr/>
          </p:nvCxnSpPr>
          <p:spPr>
            <a:xfrm>
              <a:off x="4876801" y="2651554"/>
              <a:ext cx="535459" cy="55940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グループ化 40"/>
            <p:cNvGrpSpPr/>
            <p:nvPr/>
          </p:nvGrpSpPr>
          <p:grpSpPr>
            <a:xfrm>
              <a:off x="5406204" y="1990725"/>
              <a:ext cx="576869" cy="536231"/>
              <a:chOff x="1293504" y="3006811"/>
              <a:chExt cx="659121" cy="612689"/>
            </a:xfrm>
          </p:grpSpPr>
          <p:sp>
            <p:nvSpPr>
              <p:cNvPr id="39" name="円/楕円 38"/>
              <p:cNvSpPr/>
              <p:nvPr/>
            </p:nvSpPr>
            <p:spPr>
              <a:xfrm>
                <a:off x="1359243" y="3006811"/>
                <a:ext cx="593382" cy="612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 dirty="0">
                  <a:latin typeface="+mn-ea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1293504" y="3229405"/>
                <a:ext cx="651140" cy="215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b="1" dirty="0" smtClean="0">
                    <a:latin typeface="+mn-ea"/>
                  </a:rPr>
                  <a:t>Message</a:t>
                </a:r>
                <a:endParaRPr kumimoji="1" lang="ja-JP" altLang="en-US" sz="800" b="1" dirty="0">
                  <a:latin typeface="+mn-ea"/>
                </a:endParaRPr>
              </a:p>
            </p:txBody>
          </p:sp>
        </p:grpSp>
        <p:grpSp>
          <p:nvGrpSpPr>
            <p:cNvPr id="42" name="グループ化 41"/>
            <p:cNvGrpSpPr/>
            <p:nvPr/>
          </p:nvGrpSpPr>
          <p:grpSpPr>
            <a:xfrm>
              <a:off x="5605628" y="1992140"/>
              <a:ext cx="576869" cy="536231"/>
              <a:chOff x="1293504" y="3006811"/>
              <a:chExt cx="659121" cy="612689"/>
            </a:xfrm>
          </p:grpSpPr>
          <p:sp>
            <p:nvSpPr>
              <p:cNvPr id="43" name="円/楕円 42"/>
              <p:cNvSpPr/>
              <p:nvPr/>
            </p:nvSpPr>
            <p:spPr>
              <a:xfrm>
                <a:off x="1359243" y="3006811"/>
                <a:ext cx="593382" cy="612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 dirty="0">
                  <a:latin typeface="+mn-ea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1293504" y="3229405"/>
                <a:ext cx="651140" cy="215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b="1" dirty="0" smtClean="0">
                    <a:latin typeface="+mn-ea"/>
                  </a:rPr>
                  <a:t>Message</a:t>
                </a:r>
                <a:endParaRPr kumimoji="1" lang="ja-JP" altLang="en-US" sz="800" b="1" dirty="0">
                  <a:latin typeface="+mn-ea"/>
                </a:endParaRPr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>
              <a:off x="5844822" y="1992527"/>
              <a:ext cx="576869" cy="536231"/>
              <a:chOff x="1293504" y="3006811"/>
              <a:chExt cx="659121" cy="612689"/>
            </a:xfrm>
          </p:grpSpPr>
          <p:sp>
            <p:nvSpPr>
              <p:cNvPr id="46" name="円/楕円 45"/>
              <p:cNvSpPr/>
              <p:nvPr/>
            </p:nvSpPr>
            <p:spPr>
              <a:xfrm>
                <a:off x="1359243" y="3006811"/>
                <a:ext cx="593382" cy="612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 dirty="0">
                  <a:latin typeface="+mn-ea"/>
                </a:endParaRPr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1293504" y="3229405"/>
                <a:ext cx="651140" cy="215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b="1" dirty="0" smtClean="0">
                    <a:latin typeface="+mn-ea"/>
                  </a:rPr>
                  <a:t>Message</a:t>
                </a:r>
                <a:endParaRPr kumimoji="1" lang="ja-JP" altLang="en-US" sz="800" b="1" dirty="0">
                  <a:latin typeface="+mn-ea"/>
                </a:endParaRPr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5426758" y="2942838"/>
              <a:ext cx="576869" cy="536231"/>
              <a:chOff x="1293504" y="3006811"/>
              <a:chExt cx="659121" cy="612689"/>
            </a:xfrm>
          </p:grpSpPr>
          <p:sp>
            <p:nvSpPr>
              <p:cNvPr id="54" name="円/楕円 53"/>
              <p:cNvSpPr/>
              <p:nvPr/>
            </p:nvSpPr>
            <p:spPr>
              <a:xfrm>
                <a:off x="1359243" y="3006811"/>
                <a:ext cx="593382" cy="612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 dirty="0">
                  <a:latin typeface="+mn-ea"/>
                </a:endParaRPr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1293504" y="3229405"/>
                <a:ext cx="651140" cy="215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b="1" dirty="0" smtClean="0">
                    <a:latin typeface="+mn-ea"/>
                  </a:rPr>
                  <a:t>Message</a:t>
                </a:r>
                <a:endParaRPr kumimoji="1" lang="ja-JP" altLang="en-US" sz="800" b="1" dirty="0">
                  <a:latin typeface="+mn-ea"/>
                </a:endParaRPr>
              </a:p>
            </p:txBody>
          </p:sp>
        </p:grpSp>
        <p:sp>
          <p:nvSpPr>
            <p:cNvPr id="56" name="正方形/長方形 55"/>
            <p:cNvSpPr/>
            <p:nvPr/>
          </p:nvSpPr>
          <p:spPr>
            <a:xfrm>
              <a:off x="1348688" y="2294879"/>
              <a:ext cx="1259577" cy="713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>
                  <a:solidFill>
                    <a:schemeClr val="tx1"/>
                  </a:solidFill>
                  <a:latin typeface="+mn-ea"/>
                </a:rPr>
                <a:t>Publisher</a:t>
              </a:r>
            </a:p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kumimoji="1" lang="en-US" altLang="ja-JP" sz="1400" b="1" dirty="0" smtClean="0">
                  <a:solidFill>
                    <a:schemeClr val="tx1"/>
                  </a:solidFill>
                  <a:latin typeface="+mn-ea"/>
                </a:rPr>
                <a:t>Client</a:t>
              </a:r>
              <a:r>
                <a:rPr kumimoji="1" lang="ja-JP" altLang="en-US" sz="1400" b="1" dirty="0" smtClean="0">
                  <a:solidFill>
                    <a:schemeClr val="tx1"/>
                  </a:solidFill>
                  <a:latin typeface="+mn-ea"/>
                </a:rPr>
                <a:t>）</a:t>
              </a:r>
              <a:endParaRPr kumimoji="1" lang="ja-JP" altLang="en-US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9317408" y="1909317"/>
              <a:ext cx="1259577" cy="713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>
                  <a:solidFill>
                    <a:schemeClr val="tx1"/>
                  </a:solidFill>
                  <a:latin typeface="+mn-ea"/>
                </a:rPr>
                <a:t>Consumer</a:t>
              </a:r>
            </a:p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kumimoji="1" lang="en-US" altLang="ja-JP" sz="1400" b="1" dirty="0" smtClean="0">
                  <a:solidFill>
                    <a:schemeClr val="tx1"/>
                  </a:solidFill>
                  <a:latin typeface="+mn-ea"/>
                </a:rPr>
                <a:t>client</a:t>
              </a:r>
              <a:r>
                <a:rPr kumimoji="1" lang="ja-JP" altLang="en-US" sz="1400" b="1" dirty="0" smtClean="0">
                  <a:solidFill>
                    <a:schemeClr val="tx1"/>
                  </a:solidFill>
                  <a:latin typeface="+mn-ea"/>
                </a:rPr>
                <a:t>）</a:t>
              </a:r>
              <a:endParaRPr kumimoji="1" lang="ja-JP" altLang="en-US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9317408" y="2854280"/>
              <a:ext cx="1259577" cy="713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>
                  <a:solidFill>
                    <a:schemeClr val="tx1"/>
                  </a:solidFill>
                  <a:latin typeface="+mn-ea"/>
                </a:rPr>
                <a:t>Consumer</a:t>
              </a:r>
            </a:p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kumimoji="1" lang="en-US" altLang="ja-JP" sz="1400" b="1" dirty="0" smtClean="0">
                  <a:solidFill>
                    <a:schemeClr val="tx1"/>
                  </a:solidFill>
                  <a:latin typeface="+mn-ea"/>
                </a:rPr>
                <a:t>client</a:t>
              </a:r>
              <a:r>
                <a:rPr kumimoji="1" lang="ja-JP" altLang="en-US" sz="1400" b="1" dirty="0" smtClean="0">
                  <a:solidFill>
                    <a:schemeClr val="tx1"/>
                  </a:solidFill>
                  <a:latin typeface="+mn-ea"/>
                </a:rPr>
                <a:t>）</a:t>
              </a:r>
              <a:endParaRPr kumimoji="1" lang="ja-JP" altLang="en-US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1" name="直線矢印コネクタ 60"/>
            <p:cNvCxnSpPr>
              <a:stCxn id="56" idx="3"/>
              <a:endCxn id="81" idx="3"/>
            </p:cNvCxnSpPr>
            <p:nvPr/>
          </p:nvCxnSpPr>
          <p:spPr>
            <a:xfrm>
              <a:off x="2608265" y="2651552"/>
              <a:ext cx="1087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/>
            <p:cNvCxnSpPr>
              <a:stCxn id="31" idx="3"/>
              <a:endCxn id="90" idx="3"/>
            </p:cNvCxnSpPr>
            <p:nvPr/>
          </p:nvCxnSpPr>
          <p:spPr>
            <a:xfrm flipV="1">
              <a:off x="7611764" y="2260255"/>
              <a:ext cx="31516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/>
            <p:cNvCxnSpPr>
              <a:stCxn id="32" idx="3"/>
              <a:endCxn id="100" idx="3"/>
            </p:cNvCxnSpPr>
            <p:nvPr/>
          </p:nvCxnSpPr>
          <p:spPr>
            <a:xfrm>
              <a:off x="7611763" y="3210954"/>
              <a:ext cx="3151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テキスト ボックス 77"/>
            <p:cNvSpPr txBox="1"/>
            <p:nvPr/>
          </p:nvSpPr>
          <p:spPr>
            <a:xfrm>
              <a:off x="4913701" y="1551459"/>
              <a:ext cx="1933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RabbitMQ</a:t>
              </a:r>
              <a:r>
                <a:rPr lang="ja-JP" altLang="en-US" dirty="0"/>
                <a:t> </a:t>
              </a:r>
              <a:r>
                <a:rPr lang="en-US" altLang="ja-JP" dirty="0" smtClean="0"/>
                <a:t>Server</a:t>
              </a:r>
              <a:endParaRPr kumimoji="1" lang="ja-JP" altLang="en-US" dirty="0"/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5605628" y="3492499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Message Queue</a:t>
              </a:r>
              <a:endParaRPr kumimoji="1" lang="ja-JP" altLang="en-US" dirty="0"/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3997998" y="2997884"/>
              <a:ext cx="1146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Exchange</a:t>
              </a:r>
              <a:endParaRPr kumimoji="1" lang="ja-JP" altLang="en-US" dirty="0"/>
            </a:p>
          </p:txBody>
        </p:sp>
        <p:sp>
          <p:nvSpPr>
            <p:cNvPr id="81" name="円柱 80"/>
            <p:cNvSpPr/>
            <p:nvPr/>
          </p:nvSpPr>
          <p:spPr>
            <a:xfrm rot="5400000">
              <a:off x="3157561" y="2066809"/>
              <a:ext cx="288297" cy="1169487"/>
            </a:xfrm>
            <a:prstGeom prst="can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/>
          </p:nvGrpSpPr>
          <p:grpSpPr>
            <a:xfrm>
              <a:off x="2965188" y="2239288"/>
              <a:ext cx="576869" cy="536231"/>
              <a:chOff x="1293504" y="3006811"/>
              <a:chExt cx="659121" cy="612689"/>
            </a:xfrm>
          </p:grpSpPr>
          <p:sp>
            <p:nvSpPr>
              <p:cNvPr id="64" name="円/楕円 63"/>
              <p:cNvSpPr/>
              <p:nvPr/>
            </p:nvSpPr>
            <p:spPr>
              <a:xfrm>
                <a:off x="1359243" y="3006811"/>
                <a:ext cx="593382" cy="612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 dirty="0">
                  <a:latin typeface="+mn-ea"/>
                </a:endParaRPr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1293504" y="3229405"/>
                <a:ext cx="651140" cy="215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b="1" dirty="0" smtClean="0">
                    <a:latin typeface="+mn-ea"/>
                  </a:rPr>
                  <a:t>Message</a:t>
                </a:r>
                <a:endParaRPr kumimoji="1" lang="ja-JP" altLang="en-US" sz="800" b="1" dirty="0">
                  <a:latin typeface="+mn-ea"/>
                </a:endParaRPr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2788536" y="2854366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Channel</a:t>
              </a:r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3721847" y="2507404"/>
              <a:ext cx="130731" cy="28829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8" name="直線矢印コネクタ 87"/>
            <p:cNvCxnSpPr>
              <a:stCxn id="84" idx="3"/>
              <a:endCxn id="10" idx="2"/>
            </p:cNvCxnSpPr>
            <p:nvPr/>
          </p:nvCxnSpPr>
          <p:spPr>
            <a:xfrm>
              <a:off x="3852578" y="2651553"/>
              <a:ext cx="38990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円柱 89"/>
            <p:cNvSpPr/>
            <p:nvPr/>
          </p:nvSpPr>
          <p:spPr>
            <a:xfrm rot="5400000">
              <a:off x="8367527" y="1675511"/>
              <a:ext cx="288297" cy="1169487"/>
            </a:xfrm>
            <a:prstGeom prst="can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5" name="グループ化 74"/>
            <p:cNvGrpSpPr/>
            <p:nvPr/>
          </p:nvGrpSpPr>
          <p:grpSpPr>
            <a:xfrm>
              <a:off x="8179918" y="1847990"/>
              <a:ext cx="576869" cy="536231"/>
              <a:chOff x="1293504" y="3006811"/>
              <a:chExt cx="659121" cy="612689"/>
            </a:xfrm>
          </p:grpSpPr>
          <p:sp>
            <p:nvSpPr>
              <p:cNvPr id="76" name="円/楕円 75"/>
              <p:cNvSpPr/>
              <p:nvPr/>
            </p:nvSpPr>
            <p:spPr>
              <a:xfrm>
                <a:off x="1359243" y="3006811"/>
                <a:ext cx="593382" cy="612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 dirty="0">
                  <a:latin typeface="+mn-ea"/>
                </a:endParaRPr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1293504" y="3229405"/>
                <a:ext cx="651140" cy="215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b="1" dirty="0" smtClean="0">
                    <a:latin typeface="+mn-ea"/>
                  </a:rPr>
                  <a:t>Message</a:t>
                </a:r>
                <a:endParaRPr kumimoji="1" lang="ja-JP" altLang="en-US" sz="800" b="1" dirty="0">
                  <a:latin typeface="+mn-ea"/>
                </a:endParaRPr>
              </a:p>
            </p:txBody>
          </p:sp>
        </p:grpSp>
        <p:sp>
          <p:nvSpPr>
            <p:cNvPr id="95" name="テキスト ボックス 94"/>
            <p:cNvSpPr txBox="1"/>
            <p:nvPr/>
          </p:nvSpPr>
          <p:spPr>
            <a:xfrm>
              <a:off x="8034714" y="2449974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Channel</a:t>
              </a:r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9013286" y="2116105"/>
              <a:ext cx="47038" cy="2882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9" name="直線矢印コネクタ 98"/>
            <p:cNvCxnSpPr>
              <a:stCxn id="97" idx="3"/>
              <a:endCxn id="58" idx="1"/>
            </p:cNvCxnSpPr>
            <p:nvPr/>
          </p:nvCxnSpPr>
          <p:spPr>
            <a:xfrm>
              <a:off x="9060324" y="2260254"/>
              <a:ext cx="257084" cy="5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円柱 99"/>
            <p:cNvSpPr/>
            <p:nvPr/>
          </p:nvSpPr>
          <p:spPr>
            <a:xfrm rot="5400000">
              <a:off x="8367526" y="2626210"/>
              <a:ext cx="288297" cy="1169487"/>
            </a:xfrm>
            <a:prstGeom prst="can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9013285" y="3066804"/>
              <a:ext cx="47038" cy="2882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" name="直線矢印コネクタ 106"/>
            <p:cNvCxnSpPr>
              <a:stCxn id="101" idx="3"/>
              <a:endCxn id="59" idx="1"/>
            </p:cNvCxnSpPr>
            <p:nvPr/>
          </p:nvCxnSpPr>
          <p:spPr>
            <a:xfrm>
              <a:off x="9060323" y="3210953"/>
              <a:ext cx="2570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テキスト ボックス 110"/>
            <p:cNvSpPr txBox="1"/>
            <p:nvPr/>
          </p:nvSpPr>
          <p:spPr>
            <a:xfrm>
              <a:off x="8006567" y="3397630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Channel</a:t>
              </a:r>
              <a:endParaRPr kumimoji="1" lang="ja-JP" altLang="en-US" dirty="0"/>
            </a:p>
          </p:txBody>
        </p:sp>
      </p:grpSp>
      <p:sp>
        <p:nvSpPr>
          <p:cNvPr id="113" name="テキスト ボックス 112"/>
          <p:cNvSpPr txBox="1"/>
          <p:nvPr/>
        </p:nvSpPr>
        <p:spPr>
          <a:xfrm>
            <a:off x="1896885" y="3842191"/>
            <a:ext cx="2609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Publisher</a:t>
            </a:r>
            <a:r>
              <a:rPr kumimoji="1" lang="ja-JP" altLang="en-US" dirty="0" smtClean="0"/>
              <a:t>：発信者</a:t>
            </a:r>
            <a:endParaRPr kumimoji="1" lang="en-US" altLang="ja-JP" dirty="0" smtClean="0"/>
          </a:p>
          <a:p>
            <a:pPr>
              <a:lnSpc>
                <a:spcPct val="200000"/>
              </a:lnSpc>
            </a:pPr>
            <a:r>
              <a:rPr kumimoji="1" lang="ja-JP" altLang="en-US" dirty="0" smtClean="0"/>
              <a:t>②</a:t>
            </a:r>
            <a:r>
              <a:rPr lang="en-US" altLang="ja-JP" dirty="0" smtClean="0"/>
              <a:t>Consumer</a:t>
            </a:r>
            <a:r>
              <a:rPr lang="ja-JP" altLang="en-US" dirty="0" smtClean="0"/>
              <a:t>：受信者</a:t>
            </a:r>
            <a:endParaRPr lang="en-US" altLang="ja-JP" dirty="0" smtClean="0"/>
          </a:p>
          <a:p>
            <a:pPr>
              <a:lnSpc>
                <a:spcPct val="200000"/>
              </a:lnSpc>
            </a:pPr>
            <a:r>
              <a:rPr lang="ja-JP" altLang="en-US" dirty="0" smtClean="0"/>
              <a:t>③</a:t>
            </a:r>
            <a:r>
              <a:rPr lang="en-US" altLang="ja-JP" dirty="0" smtClean="0"/>
              <a:t>Channel</a:t>
            </a:r>
            <a:r>
              <a:rPr lang="ja-JP" altLang="en-US" dirty="0" smtClean="0"/>
              <a:t>：</a:t>
            </a:r>
            <a:r>
              <a:rPr lang="ja-JP" altLang="en-US" dirty="0"/>
              <a:t>通信路</a:t>
            </a:r>
            <a:endParaRPr lang="en-US" altLang="ja-JP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038906" y="3832479"/>
            <a:ext cx="5895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dirty="0" smtClean="0"/>
              <a:t>④</a:t>
            </a:r>
            <a:r>
              <a:rPr lang="en-US" altLang="ja-JP" dirty="0" smtClean="0"/>
              <a:t> Message Queue</a:t>
            </a:r>
            <a:r>
              <a:rPr lang="ja-JP" altLang="en-US" dirty="0" smtClean="0"/>
              <a:t>：メッセージのキャシュー</a:t>
            </a:r>
            <a:endParaRPr lang="en-US" altLang="ja-JP" dirty="0" smtClean="0"/>
          </a:p>
          <a:p>
            <a:pPr>
              <a:lnSpc>
                <a:spcPct val="200000"/>
              </a:lnSpc>
            </a:pPr>
            <a:r>
              <a:rPr lang="ja-JP" altLang="en-US" dirty="0" smtClean="0"/>
              <a:t>⑤</a:t>
            </a:r>
            <a:r>
              <a:rPr lang="en-US" altLang="ja-JP" dirty="0" smtClean="0"/>
              <a:t>Exchange</a:t>
            </a:r>
            <a:r>
              <a:rPr lang="ja-JP" altLang="en-US" dirty="0" smtClean="0"/>
              <a:t>：</a:t>
            </a:r>
            <a:r>
              <a:rPr lang="ja-JP" altLang="en-US" dirty="0"/>
              <a:t>経路制</a:t>
            </a:r>
            <a:r>
              <a:rPr lang="ja-JP" altLang="en-US" dirty="0" smtClean="0"/>
              <a:t>御</a:t>
            </a:r>
            <a:r>
              <a:rPr lang="ja-JP" altLang="en-US" dirty="0"/>
              <a:t>機能を</a:t>
            </a:r>
            <a:r>
              <a:rPr lang="ja-JP" altLang="en-US" dirty="0" smtClean="0"/>
              <a:t>持つ</a:t>
            </a:r>
            <a:endParaRPr lang="en-US" altLang="ja-JP" dirty="0" smtClean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1689136" y="16851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10576985" y="12979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8694444" y="3358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5678479" y="32332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218" name="テキスト ボックス 217"/>
          <p:cNvSpPr txBox="1"/>
          <p:nvPr/>
        </p:nvSpPr>
        <p:spPr>
          <a:xfrm>
            <a:off x="4764670" y="3007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81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Message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ja-JP" altLang="en-US" dirty="0" smtClean="0"/>
              <a:t>メッセージが</a:t>
            </a:r>
            <a:r>
              <a:rPr kumimoji="1" lang="en-US" altLang="ja-JP" dirty="0" smtClean="0"/>
              <a:t>Byte</a:t>
            </a:r>
            <a:r>
              <a:rPr kumimoji="1" lang="ja-JP" altLang="en-US" dirty="0" smtClean="0"/>
              <a:t>配列で交換されますから、何でも送付できます。</a:t>
            </a:r>
            <a:endParaRPr kumimoji="1" lang="en-US" altLang="ja-JP" dirty="0" smtClean="0"/>
          </a:p>
          <a:p>
            <a:pPr lvl="1">
              <a:lnSpc>
                <a:spcPct val="200000"/>
              </a:lnSpc>
            </a:pPr>
            <a:r>
              <a:rPr kumimoji="1" lang="en-US" altLang="ja-JP" dirty="0" smtClean="0"/>
              <a:t>String</a:t>
            </a:r>
            <a:r>
              <a:rPr kumimoji="1" lang="ja-JP" altLang="en-US" dirty="0" smtClean="0"/>
              <a:t>なら、直接的に</a:t>
            </a:r>
            <a:r>
              <a:rPr kumimoji="1" lang="en-US" altLang="ja-JP" dirty="0" smtClean="0"/>
              <a:t>Byte</a:t>
            </a:r>
            <a:r>
              <a:rPr kumimoji="1" lang="ja-JP" altLang="en-US" dirty="0" smtClean="0"/>
              <a:t>配列に変換可能</a:t>
            </a:r>
            <a:endParaRPr kumimoji="1" lang="en-US" altLang="ja-JP" dirty="0" smtClean="0"/>
          </a:p>
          <a:p>
            <a:pPr lvl="1">
              <a:lnSpc>
                <a:spcPct val="200000"/>
              </a:lnSpc>
            </a:pPr>
            <a:endParaRPr kumimoji="1" lang="en-US" altLang="ja-JP" dirty="0" smtClean="0"/>
          </a:p>
          <a:p>
            <a:pPr lvl="1">
              <a:lnSpc>
                <a:spcPct val="200000"/>
              </a:lnSpc>
            </a:pPr>
            <a:r>
              <a:rPr kumimoji="1" lang="ja-JP" altLang="en-US" dirty="0" smtClean="0"/>
              <a:t>オブジェクトなら</a:t>
            </a:r>
            <a:r>
              <a:rPr lang="ja-JP" altLang="en-US" dirty="0"/>
              <a:t>直列化・デシリアライズ処理</a:t>
            </a:r>
            <a:r>
              <a:rPr kumimoji="1" lang="ja-JP" altLang="en-US" dirty="0" smtClean="0"/>
              <a:t>が必要となり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4319587"/>
            <a:ext cx="55054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5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MQ</a:t>
            </a:r>
            <a:r>
              <a:rPr lang="ja-JP" altLang="en-US" dirty="0" smtClean="0"/>
              <a:t>できること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非同期</a:t>
            </a:r>
            <a:r>
              <a:rPr lang="ja-JP" altLang="en-US" dirty="0" smtClean="0"/>
              <a:t>通信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RPC</a:t>
            </a:r>
            <a:r>
              <a:rPr lang="ja-JP" altLang="en-US" dirty="0" smtClean="0"/>
              <a:t>の実現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ja-JP" altLang="en-US" dirty="0"/>
              <a:t>異なる</a:t>
            </a:r>
            <a:r>
              <a:rPr lang="ja-JP" altLang="en-US" dirty="0" smtClean="0"/>
              <a:t>アプリケーション間で</a:t>
            </a:r>
            <a:endParaRPr lang="en-US" altLang="ja-JP" dirty="0" smtClean="0"/>
          </a:p>
          <a:p>
            <a:pPr lvl="1">
              <a:lnSpc>
                <a:spcPct val="150000"/>
              </a:lnSpc>
            </a:pPr>
            <a:r>
              <a:rPr lang="ja-JP" altLang="en-US" dirty="0" smtClean="0"/>
              <a:t>動作</a:t>
            </a:r>
            <a:r>
              <a:rPr lang="ja-JP" altLang="en-US" dirty="0"/>
              <a:t>を</a:t>
            </a:r>
            <a:r>
              <a:rPr lang="ja-JP" altLang="en-US" dirty="0" smtClean="0"/>
              <a:t>連携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 smtClean="0"/>
              <a:t>データ</a:t>
            </a:r>
            <a:r>
              <a:rPr lang="ja-JP" altLang="en-US" dirty="0"/>
              <a:t>を交換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機能を簡単に拡張（スケール）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...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396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RabbitMQ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49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サーバー側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ja-JP" altLang="en-US" dirty="0" smtClean="0"/>
              <a:t>環境：</a:t>
            </a:r>
            <a:r>
              <a:rPr kumimoji="1" lang="en-US" altLang="ja-JP" dirty="0" smtClean="0"/>
              <a:t>Window</a:t>
            </a:r>
            <a:r>
              <a:rPr lang="ja-JP" altLang="en-US" dirty="0"/>
              <a:t> </a:t>
            </a:r>
            <a:r>
              <a:rPr kumimoji="1" lang="en-US" altLang="ja-JP" dirty="0" smtClean="0"/>
              <a:t>Server 2012 R2</a:t>
            </a:r>
          </a:p>
          <a:p>
            <a:pPr>
              <a:lnSpc>
                <a:spcPct val="200000"/>
              </a:lnSpc>
            </a:pPr>
            <a:r>
              <a:rPr kumimoji="1" lang="ja-JP" altLang="en-US" dirty="0" smtClean="0"/>
              <a:t>前提：</a:t>
            </a:r>
            <a:r>
              <a:rPr lang="en-US" altLang="ja-JP" u="sng" dirty="0" err="1">
                <a:hlinkClick r:id="rId2"/>
              </a:rPr>
              <a:t>Erlang</a:t>
            </a:r>
            <a:r>
              <a:rPr lang="en-US" altLang="ja-JP" u="sng" dirty="0">
                <a:hlinkClick r:id="rId2"/>
              </a:rPr>
              <a:t> for Windows</a:t>
            </a:r>
            <a:r>
              <a:rPr lang="en-US" altLang="ja-JP" dirty="0"/>
              <a:t> </a:t>
            </a:r>
            <a:r>
              <a:rPr lang="ja-JP" altLang="en-US" dirty="0" smtClean="0"/>
              <a:t>をインストールすること</a:t>
            </a:r>
            <a:endParaRPr lang="en-US" altLang="ja-JP" dirty="0" smtClean="0"/>
          </a:p>
          <a:p>
            <a:pPr>
              <a:lnSpc>
                <a:spcPct val="200000"/>
              </a:lnSpc>
            </a:pPr>
            <a:r>
              <a:rPr lang="en-US" altLang="ja-JP" dirty="0" err="1" smtClean="0"/>
              <a:t>RabbitMQ</a:t>
            </a:r>
            <a:r>
              <a:rPr lang="ja-JP" altLang="en-US" dirty="0"/>
              <a:t> </a:t>
            </a:r>
            <a:r>
              <a:rPr lang="en-US" altLang="ja-JP" dirty="0" smtClean="0"/>
              <a:t>Server</a:t>
            </a:r>
            <a:r>
              <a:rPr lang="ja-JP" altLang="en-US" dirty="0" smtClean="0"/>
              <a:t>をダウンロードしてから、インストール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0027144"/>
      </p:ext>
    </p:extLst>
  </p:cSld>
  <p:clrMapOvr>
    <a:masterClrMapping/>
  </p:clrMapOvr>
</p:sld>
</file>

<file path=ppt/theme/theme1.xml><?xml version="1.0" encoding="utf-8"?>
<a:theme xmlns:a="http://schemas.openxmlformats.org/drawingml/2006/main" name="toshiba 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ECT 2015 template</Template>
  <TotalTime>537</TotalTime>
  <Words>951</Words>
  <Application>Microsoft Office PowerPoint</Application>
  <PresentationFormat>ワイド画面</PresentationFormat>
  <Paragraphs>174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MS PGothic</vt:lpstr>
      <vt:lpstr>MS PGothic</vt:lpstr>
      <vt:lpstr>メイリオ</vt:lpstr>
      <vt:lpstr>Arial</vt:lpstr>
      <vt:lpstr>Calibri</vt:lpstr>
      <vt:lpstr>Segoe UI</vt:lpstr>
      <vt:lpstr>Tahoma</vt:lpstr>
      <vt:lpstr>toshiba ect</vt:lpstr>
      <vt:lpstr>RabbitMQ調査資料</vt:lpstr>
      <vt:lpstr>Agenda</vt:lpstr>
      <vt:lpstr>RabbitMQ紹介</vt:lpstr>
      <vt:lpstr>RabbitMQとは</vt:lpstr>
      <vt:lpstr>構成</vt:lpstr>
      <vt:lpstr>Message内容</vt:lpstr>
      <vt:lpstr>MQできること</vt:lpstr>
      <vt:lpstr>RabbitMQのインストール</vt:lpstr>
      <vt:lpstr>サーバー側</vt:lpstr>
      <vt:lpstr>セキュリティ設定</vt:lpstr>
      <vt:lpstr>クラント側</vt:lpstr>
      <vt:lpstr>RabbitMQの6種類運用パターン</vt:lpstr>
      <vt:lpstr>パターン１：基本モード</vt:lpstr>
      <vt:lpstr>Connection作成</vt:lpstr>
      <vt:lpstr>Channel作成&amp;Queue宣言</vt:lpstr>
      <vt:lpstr>MessageのPublish</vt:lpstr>
      <vt:lpstr>Consumer&amp;Consume</vt:lpstr>
      <vt:lpstr>パターン2：Work Queue</vt:lpstr>
      <vt:lpstr>パターン3： Publish/Subscribe</vt:lpstr>
      <vt:lpstr>Exchangeの宣言</vt:lpstr>
      <vt:lpstr>パターン4： Routing</vt:lpstr>
      <vt:lpstr>Exchangeの宣言</vt:lpstr>
      <vt:lpstr>パターン5： Topics</vt:lpstr>
      <vt:lpstr>パターン6：RPC</vt:lpstr>
      <vt:lpstr>その他</vt:lpstr>
      <vt:lpstr>サーバー管理</vt:lpstr>
      <vt:lpstr>RabbitMQサーバー再起動</vt:lpstr>
    </vt:vector>
  </TitlesOfParts>
  <Company>株式会社千代田プリントメディア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RabbitMQ調査資料</dc:title>
  <dc:creator>ECTユーザー 002</dc:creator>
  <cp:lastModifiedBy>ECTユーザー 002</cp:lastModifiedBy>
  <cp:revision>66</cp:revision>
  <dcterms:created xsi:type="dcterms:W3CDTF">2017-07-30T23:25:48Z</dcterms:created>
  <dcterms:modified xsi:type="dcterms:W3CDTF">2017-08-01T06:34:23Z</dcterms:modified>
</cp:coreProperties>
</file>