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  <p:sldMasterId id="2147483651" r:id="rId2"/>
  </p:sldMasterIdLst>
  <p:sldIdLst>
    <p:sldId id="436" r:id="rId3"/>
    <p:sldId id="257" r:id="rId4"/>
    <p:sldId id="307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E38F13"/>
    <a:srgbClr val="AAA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7A8E-0E3F-449F-B582-D27D9016B6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F145-BB54-463B-B4A7-8EDF680D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6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7A8E-0E3F-449F-B582-D27D9016B6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F145-BB54-463B-B4A7-8EDF680D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7A8E-0E3F-449F-B582-D27D9016B6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F145-BB54-463B-B4A7-8EDF680D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0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408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B97A8E-0E3F-449F-B582-D27D9016B6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56F145-BB54-463B-B4A7-8EDF680D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7A8E-0E3F-449F-B582-D27D9016B6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F145-BB54-463B-B4A7-8EDF680D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6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7A8E-0E3F-449F-B582-D27D9016B6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F145-BB54-463B-B4A7-8EDF680D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7A8E-0E3F-449F-B582-D27D9016B6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F145-BB54-463B-B4A7-8EDF680D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7A8E-0E3F-449F-B582-D27D9016B6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F145-BB54-463B-B4A7-8EDF680D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7A8E-0E3F-449F-B582-D27D9016B6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F145-BB54-463B-B4A7-8EDF680D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1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7A8E-0E3F-449F-B582-D27D9016B6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F145-BB54-463B-B4A7-8EDF680D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B97A8E-0E3F-449F-B582-D27D9016B6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56F145-BB54-463B-B4A7-8EDF680D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7A8E-0E3F-449F-B582-D27D9016B6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F145-BB54-463B-B4A7-8EDF680D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B97A8E-0E3F-449F-B582-D27D9016B6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56F145-BB54-463B-B4A7-8EDF680D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9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12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DEABB21-333A-97D6-04C2-14E9368483B4}"/>
              </a:ext>
            </a:extLst>
          </p:cNvPr>
          <p:cNvSpPr txBox="1">
            <a:spLocks/>
          </p:cNvSpPr>
          <p:nvPr/>
        </p:nvSpPr>
        <p:spPr>
          <a:xfrm>
            <a:off x="5963055" y="255813"/>
            <a:ext cx="6228945" cy="12309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CÔNG THƯƠNG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TP.HCM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KHOA: CÔNG NGHỆ THÔNG TIN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9CDCEA4-53C8-ADA6-6CC5-F5DB739A8B98}"/>
              </a:ext>
            </a:extLst>
          </p:cNvPr>
          <p:cNvSpPr txBox="1">
            <a:spLocks/>
          </p:cNvSpPr>
          <p:nvPr/>
        </p:nvSpPr>
        <p:spPr>
          <a:xfrm>
            <a:off x="1233047" y="2373837"/>
            <a:ext cx="9725904" cy="1323246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b="1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CHƯƠNG TRÌNH QUẢN LÝ HỆ THỐNG BÁN HÀNG TRỰC TUYẾN</a:t>
            </a:r>
            <a:endParaRPr lang="en-US" sz="3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09A1D-545C-1EC8-A90E-C324A66FFF61}"/>
              </a:ext>
            </a:extLst>
          </p:cNvPr>
          <p:cNvSpPr txBox="1"/>
          <p:nvPr/>
        </p:nvSpPr>
        <p:spPr>
          <a:xfrm>
            <a:off x="3300951" y="1812441"/>
            <a:ext cx="559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C7979-9555-A7DE-1A5D-53A67F39F4D9}"/>
              </a:ext>
            </a:extLst>
          </p:cNvPr>
          <p:cNvSpPr txBox="1"/>
          <p:nvPr/>
        </p:nvSpPr>
        <p:spPr>
          <a:xfrm>
            <a:off x="603240" y="4404920"/>
            <a:ext cx="7076389" cy="221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KỸ THUẬT PHẦN MỀM</a:t>
            </a:r>
          </a:p>
          <a:p>
            <a:pPr marL="457200">
              <a:lnSpc>
                <a:spcPct val="130000"/>
              </a:lnSpc>
              <a:tabLst>
                <a:tab pos="3657600" algn="ctr"/>
              </a:tabLst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NGUYỄN THỊ HOÀNG KHÁNH</a:t>
            </a:r>
          </a:p>
          <a:p>
            <a:pPr indent="457200">
              <a:lnSpc>
                <a:spcPct val="130000"/>
              </a:lnSpc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 viên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 ĐỨC KHANG</a:t>
            </a:r>
          </a:p>
          <a:p>
            <a:pPr marL="457200">
              <a:lnSpc>
                <a:spcPct val="130000"/>
              </a:lnSpc>
              <a:tabLst>
                <a:tab pos="3657600" algn="ctr"/>
              </a:tabLst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DHKTPM14ATT</a:t>
            </a:r>
          </a:p>
          <a:p>
            <a:pPr marL="457200">
              <a:lnSpc>
                <a:spcPct val="130000"/>
              </a:lnSpc>
              <a:tabLst>
                <a:tab pos="3657600" algn="ct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MSSV:  18041671</a:t>
            </a:r>
          </a:p>
          <a:p>
            <a:pPr indent="457200">
              <a:lnSpc>
                <a:spcPct val="13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8" name="Graphic 14">
            <a:extLst>
              <a:ext uri="{FF2B5EF4-FFF2-40B4-BE49-F238E27FC236}">
                <a16:creationId xmlns:a16="http://schemas.microsoft.com/office/drawing/2014/main" id="{04571144-AF1B-19F8-3969-2A400FEEBC1A}"/>
              </a:ext>
            </a:extLst>
          </p:cNvPr>
          <p:cNvGrpSpPr/>
          <p:nvPr/>
        </p:nvGrpSpPr>
        <p:grpSpPr>
          <a:xfrm>
            <a:off x="9074073" y="4022734"/>
            <a:ext cx="2530323" cy="2464382"/>
            <a:chOff x="2444748" y="555045"/>
            <a:chExt cx="7282048" cy="572745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1FFF93-382C-6A03-C34F-93DC92154B6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6E68CB2-B8A6-AB7F-6F92-F6A0266B5225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766457-0300-10E3-8841-BEBB6DBC6AF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D4CC7E-3E1E-C7DB-2B2B-6898F4A8BA46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01A06B8-E618-15A1-ABFA-1399F23E51E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351D416-C5B4-779B-00A4-52044731006E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8DE5D4-AA29-7466-EEB2-4CF8EB35938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406FBA-2973-EBD3-FB35-84F58920DD43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8E1B487-5C89-4631-A49B-70237CCE1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46" y="4179362"/>
            <a:ext cx="2319777" cy="16071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46E0EC-9332-1CD5-1A63-E7AD3897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7" y="98291"/>
            <a:ext cx="3203674" cy="13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90B74C-48F2-9DEB-28CF-ADAB02F81614}"/>
              </a:ext>
            </a:extLst>
          </p:cNvPr>
          <p:cNvSpPr txBox="1">
            <a:spLocks/>
          </p:cNvSpPr>
          <p:nvPr/>
        </p:nvSpPr>
        <p:spPr>
          <a:xfrm>
            <a:off x="5782013" y="225792"/>
            <a:ext cx="7130717" cy="7371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PHÂN TÍCH VÀ THIẾT KẾ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DFC65-927A-6380-F1A4-BFE606111018}"/>
              </a:ext>
            </a:extLst>
          </p:cNvPr>
          <p:cNvSpPr/>
          <p:nvPr/>
        </p:nvSpPr>
        <p:spPr>
          <a:xfrm flipV="1">
            <a:off x="5625171" y="962928"/>
            <a:ext cx="6440906" cy="45719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2DE7-B93D-856F-F484-F8B9C7760640}"/>
              </a:ext>
            </a:extLst>
          </p:cNvPr>
          <p:cNvSpPr/>
          <p:nvPr/>
        </p:nvSpPr>
        <p:spPr>
          <a:xfrm>
            <a:off x="1425018" y="593558"/>
            <a:ext cx="3213148" cy="4150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GB" altLang="ko-K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altLang="ko-K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altLang="ko-K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(Class diagram)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65625-D0F9-B75A-BAC8-B5D376CD6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18" y="1170472"/>
            <a:ext cx="9341963" cy="53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8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10E3-4826-2CAB-42C0-054BDDA4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94359"/>
            <a:ext cx="3435037" cy="139933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2051CA-20B2-2EB5-9051-0ED15730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4" y="3429000"/>
            <a:ext cx="3669672" cy="326560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C6E960-9F64-F5E3-67E6-475AE86FC8BE}"/>
              </a:ext>
            </a:extLst>
          </p:cNvPr>
          <p:cNvSpPr txBox="1"/>
          <p:nvPr/>
        </p:nvSpPr>
        <p:spPr>
          <a:xfrm>
            <a:off x="101338" y="3414662"/>
            <a:ext cx="3912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EDBFC-7F77-E6A5-4642-60DD1AF43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88" y="124905"/>
            <a:ext cx="7955974" cy="66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7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52FD-4D00-D206-F394-C998B9CB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981"/>
            <a:ext cx="3902696" cy="2286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HIỆN THỰC GIAO DIỆN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7194C61-6EE4-2E68-E6A6-9B740B3A6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96126"/>
            <a:ext cx="6492875" cy="103416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AB59F-C81C-B445-BEBD-CAD0F195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B528D6-1ADE-7D35-5B7B-1944FACD6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74" y="1664644"/>
            <a:ext cx="7150126" cy="143148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DC4C46-B994-726D-9AB1-63C11F23ACB9}"/>
              </a:ext>
            </a:extLst>
          </p:cNvPr>
          <p:cNvSpPr/>
          <p:nvPr/>
        </p:nvSpPr>
        <p:spPr>
          <a:xfrm>
            <a:off x="355338" y="2733773"/>
            <a:ext cx="3302261" cy="523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3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F74-9184-E465-BDE2-6DFEBB694FA6}"/>
              </a:ext>
            </a:extLst>
          </p:cNvPr>
          <p:cNvSpPr txBox="1">
            <a:spLocks/>
          </p:cNvSpPr>
          <p:nvPr/>
        </p:nvSpPr>
        <p:spPr>
          <a:xfrm>
            <a:off x="188537" y="302127"/>
            <a:ext cx="4703974" cy="725394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HIỆN THỰC GIAO DIỆN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CD1A9A-B58D-500F-3506-54DCD000C3BE}"/>
              </a:ext>
            </a:extLst>
          </p:cNvPr>
          <p:cNvSpPr/>
          <p:nvPr/>
        </p:nvSpPr>
        <p:spPr>
          <a:xfrm>
            <a:off x="188537" y="876690"/>
            <a:ext cx="4242061" cy="457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99A8C5-E9F4-616E-A326-529A4222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7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153ECBF-BBCF-6E95-6CEA-24877A232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7" y="1027521"/>
            <a:ext cx="5349724" cy="370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9E8DCBD-2641-1DF8-A463-97397B5E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75" y="4987324"/>
            <a:ext cx="5081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kumimoji="0" lang="en-US" altLang="en-US" b="0" i="1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ình</a:t>
            </a:r>
            <a:r>
              <a:rPr kumimoji="0" lang="en-US" altLang="en-US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 bmk="_Toc120398739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4.2.1.1 Giao </a:t>
            </a:r>
            <a:r>
              <a:rPr kumimoji="0" lang="en-US" altLang="en-US" b="0" i="1" u="none" strike="noStrike" cap="none" normalizeH="0" baseline="0" dirty="0" err="1" bmk="_Toc120398739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diện</a:t>
            </a:r>
            <a:r>
              <a:rPr kumimoji="0" lang="en-US" altLang="en-US" b="0" i="1" u="none" strike="noStrike" cap="none" normalizeH="0" baseline="0" dirty="0" bmk="_Toc120398739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Trang </a:t>
            </a:r>
            <a:r>
              <a:rPr kumimoji="0" lang="en-US" altLang="en-US" b="0" i="1" u="none" strike="noStrike" cap="none" normalizeH="0" baseline="0" dirty="0" err="1" bmk="_Toc120398739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chủ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AD327-477C-B1C9-07D6-5B85118D4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425" y="5703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7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2BD2C4-9F8A-AF5C-33F0-EEEF2C244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576" y="1027521"/>
            <a:ext cx="6053887" cy="370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C9684C-72A4-C9C7-B3C8-B73A6254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76" y="4987324"/>
            <a:ext cx="5919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kumimoji="0" lang="en-US" altLang="en-US" b="0" i="1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ình</a:t>
            </a:r>
            <a:r>
              <a:rPr kumimoji="0" lang="en-US" altLang="en-US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 bmk="_Toc12039874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4.2.1.2 Giao </a:t>
            </a:r>
            <a:r>
              <a:rPr kumimoji="0" lang="en-US" altLang="en-US" b="0" i="1" u="none" strike="noStrike" cap="none" normalizeH="0" baseline="0" dirty="0" err="1" bmk="_Toc12039874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diện</a:t>
            </a:r>
            <a:r>
              <a:rPr kumimoji="0" lang="en-US" altLang="en-US" b="0" i="1" u="none" strike="noStrike" cap="none" normalizeH="0" baseline="0" dirty="0" bmk="_Toc12039874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 err="1" bmk="_Toc12039874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đăng</a:t>
            </a:r>
            <a:r>
              <a:rPr kumimoji="0" lang="en-US" altLang="en-US" b="0" i="1" u="none" strike="noStrike" cap="none" normalizeH="0" baseline="0" dirty="0" bmk="_Toc12039874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 err="1" bmk="_Toc12039874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nhập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FBA675-115C-9FCD-2C8B-9B5496C34215}"/>
              </a:ext>
            </a:extLst>
          </p:cNvPr>
          <p:cNvSpPr/>
          <p:nvPr/>
        </p:nvSpPr>
        <p:spPr>
          <a:xfrm>
            <a:off x="7592354" y="455071"/>
            <a:ext cx="3213148" cy="4150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 Lambda Buy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8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F74-9184-E465-BDE2-6DFEBB694FA6}"/>
              </a:ext>
            </a:extLst>
          </p:cNvPr>
          <p:cNvSpPr txBox="1">
            <a:spLocks/>
          </p:cNvSpPr>
          <p:nvPr/>
        </p:nvSpPr>
        <p:spPr>
          <a:xfrm>
            <a:off x="188537" y="302127"/>
            <a:ext cx="4703974" cy="725394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HIỆN THỰC GIAO DIỆN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CD1A9A-B58D-500F-3506-54DCD000C3BE}"/>
              </a:ext>
            </a:extLst>
          </p:cNvPr>
          <p:cNvSpPr/>
          <p:nvPr/>
        </p:nvSpPr>
        <p:spPr>
          <a:xfrm>
            <a:off x="188537" y="876690"/>
            <a:ext cx="4242061" cy="457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99A8C5-E9F4-616E-A326-529A4222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E8DCBD-2641-1DF8-A463-97397B5E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75" y="4963728"/>
            <a:ext cx="5081047" cy="4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  <a:spcAft>
                <a:spcPts val="1000"/>
              </a:spcAft>
            </a:pPr>
            <a:r>
              <a:rPr lang="en-US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4.2.1.8 Giao </a:t>
            </a:r>
            <a:r>
              <a:rPr lang="en-US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endParaRPr lang="en-US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AD327-477C-B1C9-07D6-5B85118D4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425" y="5703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9684C-72A4-C9C7-B3C8-B73A6254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76" y="4963728"/>
            <a:ext cx="5919549" cy="4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  <a:spcAft>
                <a:spcPts val="1000"/>
              </a:spcAft>
            </a:pP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4.2.1.10 Giao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endParaRPr lang="en-US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8449AA-7A7E-18F4-652A-A327131A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7" y="1172227"/>
            <a:ext cx="5566611" cy="356024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15F71C-73A1-8090-A46C-49EE8853D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43" y="1136631"/>
            <a:ext cx="5760720" cy="35958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33BC03-BE7E-3470-6874-553F408441CD}"/>
              </a:ext>
            </a:extLst>
          </p:cNvPr>
          <p:cNvSpPr/>
          <p:nvPr/>
        </p:nvSpPr>
        <p:spPr>
          <a:xfrm>
            <a:off x="7592354" y="455071"/>
            <a:ext cx="3213148" cy="4150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 Lambda Buy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5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F74-9184-E465-BDE2-6DFEBB694FA6}"/>
              </a:ext>
            </a:extLst>
          </p:cNvPr>
          <p:cNvSpPr txBox="1">
            <a:spLocks/>
          </p:cNvSpPr>
          <p:nvPr/>
        </p:nvSpPr>
        <p:spPr>
          <a:xfrm>
            <a:off x="188537" y="302127"/>
            <a:ext cx="4703974" cy="725394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HIỆN THỰC GIAO DIỆN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CD1A9A-B58D-500F-3506-54DCD000C3BE}"/>
              </a:ext>
            </a:extLst>
          </p:cNvPr>
          <p:cNvSpPr/>
          <p:nvPr/>
        </p:nvSpPr>
        <p:spPr>
          <a:xfrm>
            <a:off x="188537" y="876690"/>
            <a:ext cx="4242061" cy="457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99A8C5-E9F4-616E-A326-529A4222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E8DCBD-2641-1DF8-A463-97397B5E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75" y="4981746"/>
            <a:ext cx="5484367" cy="38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  <a:spcAft>
                <a:spcPts val="1000"/>
              </a:spcAft>
            </a:pP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4.2.1.33 Giao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16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AD327-477C-B1C9-07D6-5B85118D4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425" y="5703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9684C-72A4-C9C7-B3C8-B73A6254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76" y="4963728"/>
            <a:ext cx="5919549" cy="4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  <a:spcAft>
                <a:spcPts val="1000"/>
              </a:spcAft>
            </a:pP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4.2.1.32 Giao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endParaRPr lang="en-US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 descr="Graphical user interface, chart, pie chart&#10;&#10;Description automatically generated">
            <a:extLst>
              <a:ext uri="{FF2B5EF4-FFF2-40B4-BE49-F238E27FC236}">
                <a16:creationId xmlns:a16="http://schemas.microsoft.com/office/drawing/2014/main" id="{9992BE9C-226B-BBF1-2504-6CC3931F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42" y="1136631"/>
            <a:ext cx="5760720" cy="35958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FADF52-8EE3-9EAC-DB85-7591C10AAB9D}"/>
              </a:ext>
            </a:extLst>
          </p:cNvPr>
          <p:cNvSpPr/>
          <p:nvPr/>
        </p:nvSpPr>
        <p:spPr>
          <a:xfrm>
            <a:off x="7592354" y="455071"/>
            <a:ext cx="3213148" cy="4150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 Lambda Buy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391754-CBF6-7FCA-BD1B-1DCF1243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98" y="1170390"/>
            <a:ext cx="5760720" cy="35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5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F74-9184-E465-BDE2-6DFEBB694FA6}"/>
              </a:ext>
            </a:extLst>
          </p:cNvPr>
          <p:cNvSpPr txBox="1">
            <a:spLocks/>
          </p:cNvSpPr>
          <p:nvPr/>
        </p:nvSpPr>
        <p:spPr>
          <a:xfrm>
            <a:off x="188537" y="302127"/>
            <a:ext cx="4703974" cy="725394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HIỆN THỰC GIAO DIỆN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CD1A9A-B58D-500F-3506-54DCD000C3BE}"/>
              </a:ext>
            </a:extLst>
          </p:cNvPr>
          <p:cNvSpPr/>
          <p:nvPr/>
        </p:nvSpPr>
        <p:spPr>
          <a:xfrm>
            <a:off x="188537" y="876690"/>
            <a:ext cx="4242061" cy="457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99A8C5-E9F4-616E-A326-529A4222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E8DCBD-2641-1DF8-A463-97397B5E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75" y="4963729"/>
            <a:ext cx="5484367" cy="4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  <a:spcAft>
                <a:spcPts val="1000"/>
              </a:spcAft>
            </a:pP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4.2.2.1 Giao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endParaRPr lang="en-US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AD327-477C-B1C9-07D6-5B85118D4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425" y="5703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9684C-72A4-C9C7-B3C8-B73A6254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76" y="4963728"/>
            <a:ext cx="5919549" cy="4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  <a:spcAft>
                <a:spcPts val="1000"/>
              </a:spcAft>
            </a:pP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4.2.2.2 Giao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endParaRPr lang="en-US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ADF52-8EE3-9EAC-DB85-7591C10AAB9D}"/>
              </a:ext>
            </a:extLst>
          </p:cNvPr>
          <p:cNvSpPr/>
          <p:nvPr/>
        </p:nvSpPr>
        <p:spPr>
          <a:xfrm>
            <a:off x="7592354" y="455071"/>
            <a:ext cx="3213148" cy="4150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app Lambda Buy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5F915B3F-F7D1-FAA3-88A9-E1CA8A0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8" y="1136631"/>
            <a:ext cx="5622544" cy="3652777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916A626-DDCE-216B-45D7-CDF23405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82" y="1169236"/>
            <a:ext cx="5760720" cy="36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4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F74-9184-E465-BDE2-6DFEBB694FA6}"/>
              </a:ext>
            </a:extLst>
          </p:cNvPr>
          <p:cNvSpPr txBox="1">
            <a:spLocks/>
          </p:cNvSpPr>
          <p:nvPr/>
        </p:nvSpPr>
        <p:spPr>
          <a:xfrm>
            <a:off x="188537" y="302127"/>
            <a:ext cx="4703974" cy="725394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HIỆN THỰC GIAO DIỆN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CD1A9A-B58D-500F-3506-54DCD000C3BE}"/>
              </a:ext>
            </a:extLst>
          </p:cNvPr>
          <p:cNvSpPr/>
          <p:nvPr/>
        </p:nvSpPr>
        <p:spPr>
          <a:xfrm>
            <a:off x="188537" y="876690"/>
            <a:ext cx="4242061" cy="457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99A8C5-E9F4-616E-A326-529A4222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E8DCBD-2641-1DF8-A463-97397B5E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75" y="4963729"/>
            <a:ext cx="5484367" cy="4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  <a:spcAft>
                <a:spcPts val="1000"/>
              </a:spcAft>
            </a:pP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4.2.2.3 Giao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endParaRPr lang="en-US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AD327-477C-B1C9-07D6-5B85118D4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425" y="5703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9684C-72A4-C9C7-B3C8-B73A6254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76" y="4963728"/>
            <a:ext cx="5919549" cy="4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  <a:spcAft>
                <a:spcPts val="1000"/>
              </a:spcAft>
            </a:pP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4.2.2.8 Giao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ADF52-8EE3-9EAC-DB85-7591C10AAB9D}"/>
              </a:ext>
            </a:extLst>
          </p:cNvPr>
          <p:cNvSpPr/>
          <p:nvPr/>
        </p:nvSpPr>
        <p:spPr>
          <a:xfrm>
            <a:off x="7592354" y="455071"/>
            <a:ext cx="3213148" cy="4150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app Lambda Buy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88A3026-C2B3-1695-DE47-95F122A4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8" y="1214957"/>
            <a:ext cx="5622544" cy="3607056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687C7100-750E-3219-09E0-FB8D7303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82" y="1214957"/>
            <a:ext cx="5760720" cy="36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8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F74-9184-E465-BDE2-6DFEBB694FA6}"/>
              </a:ext>
            </a:extLst>
          </p:cNvPr>
          <p:cNvSpPr txBox="1">
            <a:spLocks/>
          </p:cNvSpPr>
          <p:nvPr/>
        </p:nvSpPr>
        <p:spPr>
          <a:xfrm>
            <a:off x="188537" y="302127"/>
            <a:ext cx="4703974" cy="725394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HIỆN THỰC GIAO DIỆN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CD1A9A-B58D-500F-3506-54DCD000C3BE}"/>
              </a:ext>
            </a:extLst>
          </p:cNvPr>
          <p:cNvSpPr/>
          <p:nvPr/>
        </p:nvSpPr>
        <p:spPr>
          <a:xfrm>
            <a:off x="188537" y="876690"/>
            <a:ext cx="4242061" cy="457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99A8C5-E9F4-616E-A326-529A4222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E8DCBD-2641-1DF8-A463-97397B5E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75" y="4963729"/>
            <a:ext cx="5484367" cy="4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  <a:spcAft>
                <a:spcPts val="1000"/>
              </a:spcAft>
            </a:pPr>
            <a:r>
              <a:rPr lang="en-US" sz="1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4.2.2.10 Giao </a:t>
            </a:r>
            <a:r>
              <a:rPr lang="en-US" sz="1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endParaRPr lang="en-US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AD327-477C-B1C9-07D6-5B85118D4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425" y="5703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9684C-72A4-C9C7-B3C8-B73A6254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76" y="4963728"/>
            <a:ext cx="5919549" cy="4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  <a:spcAft>
                <a:spcPts val="1000"/>
              </a:spcAft>
            </a:pP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4.2.2.11 Giao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ADF52-8EE3-9EAC-DB85-7591C10AAB9D}"/>
              </a:ext>
            </a:extLst>
          </p:cNvPr>
          <p:cNvSpPr/>
          <p:nvPr/>
        </p:nvSpPr>
        <p:spPr>
          <a:xfrm>
            <a:off x="7592354" y="455071"/>
            <a:ext cx="3213148" cy="4150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app Lambda Buy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9080890-B567-2651-D1AE-12AF07F1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8" y="1236187"/>
            <a:ext cx="5622544" cy="3585826"/>
          </a:xfrm>
          <a:prstGeom prst="rect">
            <a:avLst/>
          </a:prstGeom>
        </p:spPr>
      </p:pic>
      <p:pic>
        <p:nvPicPr>
          <p:cNvPr id="9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7466D37-B723-03AB-DA5D-F5B46CFB2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82" y="1325231"/>
            <a:ext cx="5760720" cy="34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3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D644C-D1EC-703E-26E3-AD25C7695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8624" y="2926267"/>
            <a:ext cx="727474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6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  <a:endParaRPr lang="en-US" sz="6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8F4B8-A181-5FF4-F22C-E635A9631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70" y="981372"/>
            <a:ext cx="7475456" cy="1437504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983E83A-8CAC-5D04-3E00-EB78A2EBA034}"/>
              </a:ext>
            </a:extLst>
          </p:cNvPr>
          <p:cNvSpPr/>
          <p:nvPr/>
        </p:nvSpPr>
        <p:spPr>
          <a:xfrm rot="5400000">
            <a:off x="4976164" y="4633095"/>
            <a:ext cx="1566418" cy="93053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4CD0262-F942-5B1D-8CCA-15E34F538B9C}"/>
              </a:ext>
            </a:extLst>
          </p:cNvPr>
          <p:cNvSpPr/>
          <p:nvPr/>
        </p:nvSpPr>
        <p:spPr>
          <a:xfrm rot="5400000">
            <a:off x="6188113" y="4633095"/>
            <a:ext cx="1566418" cy="93053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362DA-FAD9-217E-1A65-173FA90AF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3253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F77C02-0454-5207-964F-0CE40A0F825B}"/>
              </a:ext>
            </a:extLst>
          </p:cNvPr>
          <p:cNvSpPr txBox="1"/>
          <p:nvPr/>
        </p:nvSpPr>
        <p:spPr>
          <a:xfrm>
            <a:off x="6297105" y="130225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8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252ECA-D162-7700-E8FC-CE8497899DA9}"/>
              </a:ext>
            </a:extLst>
          </p:cNvPr>
          <p:cNvSpPr/>
          <p:nvPr/>
        </p:nvSpPr>
        <p:spPr>
          <a:xfrm>
            <a:off x="6363093" y="918461"/>
            <a:ext cx="5439266" cy="5232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 err="1">
                <a:solidFill>
                  <a:schemeClr val="bg1"/>
                </a:solidFill>
              </a:rPr>
              <a:t>Giới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</a:rPr>
              <a:t>thiệu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</a:rPr>
              <a:t>đề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</a:rPr>
              <a:t>tài</a:t>
            </a:r>
            <a:endParaRPr lang="en-US" sz="1800" b="1" i="1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6812BE-47A8-96A0-DDEA-1DF759936132}"/>
              </a:ext>
            </a:extLst>
          </p:cNvPr>
          <p:cNvSpPr/>
          <p:nvPr/>
        </p:nvSpPr>
        <p:spPr>
          <a:xfrm>
            <a:off x="6363093" y="1795036"/>
            <a:ext cx="5439266" cy="5232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sz="1800" b="1" i="1" dirty="0" err="1">
                <a:solidFill>
                  <a:schemeClr val="accent2">
                    <a:lumMod val="75000"/>
                  </a:schemeClr>
                </a:solidFill>
              </a:rPr>
              <a:t>Khảo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b="1" i="1" dirty="0" err="1">
                <a:solidFill>
                  <a:schemeClr val="accent2">
                    <a:lumMod val="75000"/>
                  </a:schemeClr>
                </a:solidFill>
              </a:rPr>
              <a:t>sát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b="1" i="1" dirty="0" err="1">
                <a:solidFill>
                  <a:schemeClr val="accent2">
                    <a:lumMod val="75000"/>
                  </a:schemeClr>
                </a:solidFill>
              </a:rPr>
              <a:t>hiện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b="1" i="1" dirty="0" err="1">
                <a:solidFill>
                  <a:schemeClr val="accent2">
                    <a:lumMod val="75000"/>
                  </a:schemeClr>
                </a:solidFill>
              </a:rPr>
              <a:t>trang</a:t>
            </a:r>
            <a:endParaRPr lang="en-US" sz="18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01DE28-586E-1D04-59F7-47351CBA67AC}"/>
              </a:ext>
            </a:extLst>
          </p:cNvPr>
          <p:cNvSpPr/>
          <p:nvPr/>
        </p:nvSpPr>
        <p:spPr>
          <a:xfrm>
            <a:off x="6363093" y="2583273"/>
            <a:ext cx="5439266" cy="5232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PHÂN TÍCH VÀ THIẾT KẾ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A1D744-D102-98DA-2B7A-EF28FCA50E94}"/>
              </a:ext>
            </a:extLst>
          </p:cNvPr>
          <p:cNvSpPr/>
          <p:nvPr/>
        </p:nvSpPr>
        <p:spPr>
          <a:xfrm>
            <a:off x="6363093" y="3459849"/>
            <a:ext cx="5439266" cy="546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HIỆN THỰC GIAO DIỆN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015711-1A12-99A6-3291-16C3932F0956}"/>
              </a:ext>
            </a:extLst>
          </p:cNvPr>
          <p:cNvSpPr/>
          <p:nvPr/>
        </p:nvSpPr>
        <p:spPr>
          <a:xfrm>
            <a:off x="6363093" y="4359301"/>
            <a:ext cx="5439266" cy="5460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FF00"/>
                </a:solidFill>
              </a:rPr>
              <a:t>THỰC HIỆN CHƯƠNG TRÌNH - DEMO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DAACC0-EF26-DC5D-7F19-175D7158B732}"/>
              </a:ext>
            </a:extLst>
          </p:cNvPr>
          <p:cNvSpPr/>
          <p:nvPr/>
        </p:nvSpPr>
        <p:spPr>
          <a:xfrm>
            <a:off x="6363093" y="5258753"/>
            <a:ext cx="5439266" cy="4575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TỔNG KẾT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64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9F25-B08B-1CE2-2FA0-7B2DA647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7" y="622640"/>
            <a:ext cx="3200400" cy="105533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1DF3-BE28-EAAA-6030-A35924F5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210" y="297180"/>
            <a:ext cx="6492240" cy="591508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3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webapp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Lambda Buy,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desktop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Lambda Buy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(Staff)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(Admin)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3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Bcrypt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quên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gởi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email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cloud,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internet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Amazon Web Services.</a:t>
            </a:r>
          </a:p>
          <a:p>
            <a:pPr marL="342900" lvl="0" indent="-342900">
              <a:lnSpc>
                <a:spcPct val="13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excel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14F89-A025-AB61-983D-4F97F2B7B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237" y="2596142"/>
            <a:ext cx="3200400" cy="3379124"/>
          </a:xfrm>
        </p:spPr>
        <p:txBody>
          <a:bodyPr>
            <a:normAutofit/>
          </a:bodyPr>
          <a:lstStyle/>
          <a:p>
            <a:r>
              <a:rPr lang="vi-VN" sz="2000" dirty="0" err="1">
                <a:solidFill>
                  <a:schemeClr val="bg1"/>
                </a:solidFill>
              </a:rPr>
              <a:t>Kết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quả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đạt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được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0C4049-EADB-BEB5-BD10-DF3216B9B02B}"/>
              </a:ext>
            </a:extLst>
          </p:cNvPr>
          <p:cNvSpPr/>
          <p:nvPr/>
        </p:nvSpPr>
        <p:spPr>
          <a:xfrm>
            <a:off x="120445" y="1761907"/>
            <a:ext cx="33391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1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9F25-B08B-1CE2-2FA0-7B2DA647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7" y="622640"/>
            <a:ext cx="3200400" cy="105533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1DF3-BE28-EAAA-6030-A35924F5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210" y="297180"/>
            <a:ext cx="6492240" cy="591508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3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MOMO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Lambda Buy,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MOMO</a:t>
            </a:r>
          </a:p>
          <a:p>
            <a:pPr marL="342900" lvl="0" indent="-342900">
              <a:lnSpc>
                <a:spcPct val="13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excel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gàng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14F89-A025-AB61-983D-4F97F2B7B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237" y="2596142"/>
            <a:ext cx="3200400" cy="3379124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Hạn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chế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của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đồ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án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280C3E-C2EC-DA26-2E80-9C59426387C4}"/>
              </a:ext>
            </a:extLst>
          </p:cNvPr>
          <p:cNvSpPr/>
          <p:nvPr/>
        </p:nvSpPr>
        <p:spPr>
          <a:xfrm>
            <a:off x="120445" y="1761907"/>
            <a:ext cx="33391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9F25-B08B-1CE2-2FA0-7B2DA647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7" y="622640"/>
            <a:ext cx="3200400" cy="105533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1DF3-BE28-EAAA-6030-A35924F5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210" y="297180"/>
            <a:ext cx="6492240" cy="5915084"/>
          </a:xfrm>
        </p:spPr>
        <p:txBody>
          <a:bodyPr>
            <a:noAutofit/>
          </a:bodyPr>
          <a:lstStyle/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MOMO.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Zalo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pay,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Paypal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Quận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Huyện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Tỉnh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excel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kèm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gòn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rõ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QR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quét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voucher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14F89-A025-AB61-983D-4F97F2B7B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237" y="2596142"/>
            <a:ext cx="3200400" cy="3379124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Hạn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chế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của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đồ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án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280C3E-C2EC-DA26-2E80-9C59426387C4}"/>
              </a:ext>
            </a:extLst>
          </p:cNvPr>
          <p:cNvSpPr/>
          <p:nvPr/>
        </p:nvSpPr>
        <p:spPr>
          <a:xfrm>
            <a:off x="120445" y="1761907"/>
            <a:ext cx="33391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ACE672-9F27-6603-99B9-939CEAA20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3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BF7CE-53D0-3894-A426-E465F967AD5A}"/>
              </a:ext>
            </a:extLst>
          </p:cNvPr>
          <p:cNvSpPr txBox="1"/>
          <p:nvPr/>
        </p:nvSpPr>
        <p:spPr>
          <a:xfrm>
            <a:off x="1268057" y="139496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GIỚI THIỆU ĐỀ TÀI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F5D155-BB95-39D0-5B8C-D68D88E328BC}"/>
              </a:ext>
            </a:extLst>
          </p:cNvPr>
          <p:cNvSpPr/>
          <p:nvPr/>
        </p:nvSpPr>
        <p:spPr>
          <a:xfrm>
            <a:off x="1364854" y="542543"/>
            <a:ext cx="3624396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AC5291-7251-008D-2D9F-C5B719B42D66}"/>
              </a:ext>
            </a:extLst>
          </p:cNvPr>
          <p:cNvSpPr/>
          <p:nvPr/>
        </p:nvSpPr>
        <p:spPr>
          <a:xfrm rot="5400000">
            <a:off x="-560262" y="560261"/>
            <a:ext cx="2123659" cy="1003139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FB4CB609-4556-2BD3-79EA-E736C11ED91F}"/>
              </a:ext>
            </a:extLst>
          </p:cNvPr>
          <p:cNvSpPr/>
          <p:nvPr/>
        </p:nvSpPr>
        <p:spPr>
          <a:xfrm rot="16200000">
            <a:off x="10497706" y="5156610"/>
            <a:ext cx="2353346" cy="1035243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03E5A24D-E91C-BF16-CD2E-86E0814931C0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D741090D-A72D-FCA8-7987-10268820DCB9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25EE909C-C920-72A9-A571-F065A04BEFE3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D523D8-E701-3427-9EB8-66E84892E64D}"/>
              </a:ext>
            </a:extLst>
          </p:cNvPr>
          <p:cNvSpPr/>
          <p:nvPr/>
        </p:nvSpPr>
        <p:spPr>
          <a:xfrm>
            <a:off x="1384652" y="1008524"/>
            <a:ext cx="3507665" cy="461665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Tìm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hiểu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đề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65973C-4CDC-2A4D-4665-861B60CA24AB}"/>
              </a:ext>
            </a:extLst>
          </p:cNvPr>
          <p:cNvSpPr txBox="1"/>
          <p:nvPr/>
        </p:nvSpPr>
        <p:spPr>
          <a:xfrm>
            <a:off x="1268057" y="1826578"/>
            <a:ext cx="90459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6DD52A-C57F-36CB-0074-DC052E13EE8F}"/>
              </a:ext>
            </a:extLst>
          </p:cNvPr>
          <p:cNvSpPr/>
          <p:nvPr/>
        </p:nvSpPr>
        <p:spPr>
          <a:xfrm>
            <a:off x="1364854" y="4035895"/>
            <a:ext cx="3507665" cy="461665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Ý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nghĩa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chọn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đề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119C1E-5965-28B7-2363-E16673B796DF}"/>
              </a:ext>
            </a:extLst>
          </p:cNvPr>
          <p:cNvSpPr txBox="1"/>
          <p:nvPr/>
        </p:nvSpPr>
        <p:spPr>
          <a:xfrm>
            <a:off x="1202119" y="4853949"/>
            <a:ext cx="5811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10B4B00-628D-2F08-9569-FF280542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028" y="3733823"/>
            <a:ext cx="2584178" cy="25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152DCA4D-D09B-4565-B620-7C3422F874F6}"/>
              </a:ext>
            </a:extLst>
          </p:cNvPr>
          <p:cNvSpPr/>
          <p:nvPr/>
        </p:nvSpPr>
        <p:spPr>
          <a:xfrm rot="5400000">
            <a:off x="-569577" y="569576"/>
            <a:ext cx="1905704" cy="766553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1EC5F0D9-3CE1-421C-9FA6-82B85A1D49F8}"/>
              </a:ext>
            </a:extLst>
          </p:cNvPr>
          <p:cNvSpPr/>
          <p:nvPr/>
        </p:nvSpPr>
        <p:spPr>
          <a:xfrm rot="16200000">
            <a:off x="10796686" y="5455591"/>
            <a:ext cx="1911261" cy="879367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F1EFAADF-8345-494A-99A9-0EE880EA51CD}"/>
              </a:ext>
            </a:extLst>
          </p:cNvPr>
          <p:cNvSpPr/>
          <p:nvPr/>
        </p:nvSpPr>
        <p:spPr>
          <a:xfrm rot="13670708">
            <a:off x="11601324" y="-173222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Pentagon 47">
            <a:extLst>
              <a:ext uri="{FF2B5EF4-FFF2-40B4-BE49-F238E27FC236}">
                <a16:creationId xmlns:a16="http://schemas.microsoft.com/office/drawing/2014/main" id="{3757BA11-4287-444E-B0E3-6AE61F2D778F}"/>
              </a:ext>
            </a:extLst>
          </p:cNvPr>
          <p:cNvSpPr/>
          <p:nvPr/>
        </p:nvSpPr>
        <p:spPr>
          <a:xfrm rot="11071854">
            <a:off x="10877743" y="-615866"/>
            <a:ext cx="941822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A4789C24-8A8D-4793-8642-4ACFA5387F8C}"/>
              </a:ext>
            </a:extLst>
          </p:cNvPr>
          <p:cNvSpPr/>
          <p:nvPr/>
        </p:nvSpPr>
        <p:spPr>
          <a:xfrm rot="15895695">
            <a:off x="11968343" y="407278"/>
            <a:ext cx="781878" cy="81343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5D67D395-B8DB-4E61-B697-5928D262B56C}"/>
              </a:ext>
            </a:extLst>
          </p:cNvPr>
          <p:cNvSpPr/>
          <p:nvPr/>
        </p:nvSpPr>
        <p:spPr>
          <a:xfrm>
            <a:off x="340721" y="1433042"/>
            <a:ext cx="3244071" cy="4103654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6" name="Rounded Rectangle 8">
            <a:extLst>
              <a:ext uri="{FF2B5EF4-FFF2-40B4-BE49-F238E27FC236}">
                <a16:creationId xmlns:a16="http://schemas.microsoft.com/office/drawing/2014/main" id="{745C40BB-683E-4E21-B184-2BA0DDE13C80}"/>
              </a:ext>
            </a:extLst>
          </p:cNvPr>
          <p:cNvSpPr/>
          <p:nvPr/>
        </p:nvSpPr>
        <p:spPr>
          <a:xfrm>
            <a:off x="350367" y="1420143"/>
            <a:ext cx="3244071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/>
              <a:t>Công</a:t>
            </a:r>
            <a:r>
              <a:rPr lang="en-US" altLang="ko-KR" sz="2500" dirty="0"/>
              <a:t> </a:t>
            </a:r>
            <a:r>
              <a:rPr lang="en-US" altLang="ko-KR" sz="2500" dirty="0" err="1"/>
              <a:t>cụ</a:t>
            </a:r>
            <a:r>
              <a:rPr lang="en-US" altLang="ko-KR" sz="2500" dirty="0"/>
              <a:t> </a:t>
            </a:r>
            <a:r>
              <a:rPr lang="en-US" altLang="ko-KR" sz="2500" dirty="0" err="1"/>
              <a:t>lập</a:t>
            </a:r>
            <a:r>
              <a:rPr lang="en-US" altLang="ko-KR" sz="2500" dirty="0"/>
              <a:t> </a:t>
            </a:r>
            <a:r>
              <a:rPr lang="en-US" altLang="ko-KR" sz="2500" dirty="0" err="1"/>
              <a:t>trình</a:t>
            </a:r>
            <a:endParaRPr lang="ko-KR" altLang="en-US" sz="2500" dirty="0"/>
          </a:p>
        </p:txBody>
      </p:sp>
      <p:sp>
        <p:nvSpPr>
          <p:cNvPr id="57" name="Rounded Rectangle 13">
            <a:extLst>
              <a:ext uri="{FF2B5EF4-FFF2-40B4-BE49-F238E27FC236}">
                <a16:creationId xmlns:a16="http://schemas.microsoft.com/office/drawing/2014/main" id="{9CE9EAA0-FE9B-41AA-9D2C-9F168B1218BB}"/>
              </a:ext>
            </a:extLst>
          </p:cNvPr>
          <p:cNvSpPr/>
          <p:nvPr/>
        </p:nvSpPr>
        <p:spPr>
          <a:xfrm>
            <a:off x="4046532" y="1239357"/>
            <a:ext cx="3984192" cy="4616694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58" name="Rounded Rectangle 8">
            <a:extLst>
              <a:ext uri="{FF2B5EF4-FFF2-40B4-BE49-F238E27FC236}">
                <a16:creationId xmlns:a16="http://schemas.microsoft.com/office/drawing/2014/main" id="{7CF2159A-1A0D-4E44-9F19-2DAA06514FA9}"/>
              </a:ext>
            </a:extLst>
          </p:cNvPr>
          <p:cNvSpPr/>
          <p:nvPr/>
        </p:nvSpPr>
        <p:spPr>
          <a:xfrm>
            <a:off x="4056178" y="1239262"/>
            <a:ext cx="3974546" cy="813491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/>
              <a:t>Nền</a:t>
            </a:r>
            <a:r>
              <a:rPr lang="en-US" altLang="ko-KR" sz="2500" dirty="0"/>
              <a:t> </a:t>
            </a:r>
            <a:r>
              <a:rPr lang="en-US" altLang="ko-KR" sz="2500" dirty="0" err="1"/>
              <a:t>tảng</a:t>
            </a:r>
            <a:r>
              <a:rPr lang="en-US" altLang="ko-KR" sz="2500" dirty="0"/>
              <a:t>  &amp; </a:t>
            </a:r>
            <a:r>
              <a:rPr lang="en-US" altLang="ko-KR" sz="2500" dirty="0" err="1"/>
              <a:t>công</a:t>
            </a:r>
            <a:r>
              <a:rPr lang="en-US" altLang="ko-KR" sz="2500" dirty="0"/>
              <a:t> </a:t>
            </a:r>
            <a:r>
              <a:rPr lang="en-US" altLang="ko-KR" sz="2500" dirty="0" err="1"/>
              <a:t>nghệ</a:t>
            </a:r>
            <a:r>
              <a:rPr lang="en-US" altLang="ko-KR" sz="2500" dirty="0"/>
              <a:t> </a:t>
            </a:r>
            <a:r>
              <a:rPr lang="en-US" altLang="ko-KR" sz="2500" dirty="0" err="1"/>
              <a:t>triển</a:t>
            </a:r>
            <a:r>
              <a:rPr lang="en-US" altLang="ko-KR" sz="2500" dirty="0"/>
              <a:t> </a:t>
            </a:r>
            <a:r>
              <a:rPr lang="en-US" altLang="ko-KR" sz="2500" dirty="0" err="1"/>
              <a:t>khai</a:t>
            </a:r>
            <a:endParaRPr lang="ko-KR" altLang="en-US" sz="2500" dirty="0"/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BBD4D994-E74B-4A9F-9980-F9BDB1761811}"/>
              </a:ext>
            </a:extLst>
          </p:cNvPr>
          <p:cNvSpPr/>
          <p:nvPr/>
        </p:nvSpPr>
        <p:spPr>
          <a:xfrm>
            <a:off x="8661831" y="1433042"/>
            <a:ext cx="3090485" cy="4103654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60" name="Rounded Rectangle 8">
            <a:extLst>
              <a:ext uri="{FF2B5EF4-FFF2-40B4-BE49-F238E27FC236}">
                <a16:creationId xmlns:a16="http://schemas.microsoft.com/office/drawing/2014/main" id="{9147E3A6-3BB4-47CB-BDF4-C5991CC57AA3}"/>
              </a:ext>
            </a:extLst>
          </p:cNvPr>
          <p:cNvSpPr/>
          <p:nvPr/>
        </p:nvSpPr>
        <p:spPr>
          <a:xfrm>
            <a:off x="8661831" y="1433042"/>
            <a:ext cx="309048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/>
              <a:t>Thư</a:t>
            </a:r>
            <a:r>
              <a:rPr lang="en-US" altLang="ko-KR" sz="2500" dirty="0"/>
              <a:t> </a:t>
            </a:r>
            <a:r>
              <a:rPr lang="en-US" altLang="ko-KR" sz="2500" dirty="0" err="1"/>
              <a:t>viện</a:t>
            </a:r>
            <a:r>
              <a:rPr lang="en-US" altLang="ko-KR" sz="2500" dirty="0"/>
              <a:t> </a:t>
            </a:r>
            <a:r>
              <a:rPr lang="en-US" altLang="ko-KR" sz="2500" dirty="0" err="1"/>
              <a:t>hỗ</a:t>
            </a:r>
            <a:r>
              <a:rPr lang="en-US" altLang="ko-KR" sz="2500" dirty="0"/>
              <a:t> </a:t>
            </a:r>
            <a:r>
              <a:rPr lang="en-US" altLang="ko-KR" sz="2500" dirty="0" err="1"/>
              <a:t>trợ</a:t>
            </a:r>
            <a:endParaRPr lang="ko-KR" altLang="en-US" sz="25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D72E7B-F5E7-4B8E-9958-6C08567AF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673" y="2265281"/>
            <a:ext cx="1250642" cy="8531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86706A-5C0F-4F62-B9DE-840E313D9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157" y="2217309"/>
            <a:ext cx="1250642" cy="8649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CAC4789-4806-418C-8506-CE86ECB50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673" y="3288268"/>
            <a:ext cx="1250642" cy="85318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DCFD83-9CB4-40AE-B68B-51AAC6629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89" y="3388817"/>
            <a:ext cx="1250642" cy="4471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81087BA-E899-445C-B496-F86494890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406" y="4141450"/>
            <a:ext cx="1250642" cy="92131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57EF3EE-6266-40AD-8BA7-EA03979B6D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30" y="2390564"/>
            <a:ext cx="1378984" cy="791786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D501AF17-E232-498A-AFA2-02872AAA7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05" y="3451041"/>
            <a:ext cx="1478172" cy="730789"/>
          </a:xfrm>
          <a:prstGeom prst="rect">
            <a:avLst/>
          </a:prstGeom>
        </p:spPr>
      </p:pic>
      <p:pic>
        <p:nvPicPr>
          <p:cNvPr id="69" name="Picture 7">
            <a:extLst>
              <a:ext uri="{FF2B5EF4-FFF2-40B4-BE49-F238E27FC236}">
                <a16:creationId xmlns:a16="http://schemas.microsoft.com/office/drawing/2014/main" id="{6D8827BD-2466-4148-911A-710D25E0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884" y="2167278"/>
            <a:ext cx="2397487" cy="178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01BEB9D-5E6A-407A-B897-EBF8B028D801}"/>
              </a:ext>
            </a:extLst>
          </p:cNvPr>
          <p:cNvSpPr txBox="1"/>
          <p:nvPr/>
        </p:nvSpPr>
        <p:spPr>
          <a:xfrm>
            <a:off x="1268057" y="139496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GIỚI THIỆU ĐỀ TÀI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48662B-44C8-4BF9-8969-1A63E7E968A0}"/>
              </a:ext>
            </a:extLst>
          </p:cNvPr>
          <p:cNvSpPr/>
          <p:nvPr/>
        </p:nvSpPr>
        <p:spPr>
          <a:xfrm>
            <a:off x="1364854" y="542543"/>
            <a:ext cx="3624396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FA300-E12C-CF56-F34E-12446D13E1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6" y="2390564"/>
            <a:ext cx="1300822" cy="791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6C4855-51BF-0B86-9EC0-52B529B3DF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09" y="3418852"/>
            <a:ext cx="1300822" cy="752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D85DA-B47A-DBB3-8CEA-8071885640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19" y="4068927"/>
            <a:ext cx="2391652" cy="15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152DCA4D-D09B-4565-B620-7C3422F874F6}"/>
              </a:ext>
            </a:extLst>
          </p:cNvPr>
          <p:cNvSpPr/>
          <p:nvPr/>
        </p:nvSpPr>
        <p:spPr>
          <a:xfrm rot="5400000">
            <a:off x="-634337" y="634336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1EC5F0D9-3CE1-421C-9FA6-82B85A1D49F8}"/>
              </a:ext>
            </a:extLst>
          </p:cNvPr>
          <p:cNvSpPr/>
          <p:nvPr/>
        </p:nvSpPr>
        <p:spPr>
          <a:xfrm rot="16200000">
            <a:off x="10242159" y="4901065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1BEB9D-5E6A-407A-B897-EBF8B028D801}"/>
              </a:ext>
            </a:extLst>
          </p:cNvPr>
          <p:cNvSpPr txBox="1"/>
          <p:nvPr/>
        </p:nvSpPr>
        <p:spPr>
          <a:xfrm>
            <a:off x="1268057" y="139496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KHẢO SÁT HIỆN TRẠNG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F298B-49E4-AAD7-7787-8E4D33B0B3FC}"/>
              </a:ext>
            </a:extLst>
          </p:cNvPr>
          <p:cNvSpPr txBox="1"/>
          <p:nvPr/>
        </p:nvSpPr>
        <p:spPr>
          <a:xfrm>
            <a:off x="1007947" y="922756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Nhu cầu thị trường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6C7F9-D0BE-62EA-2474-1FF998F26E60}"/>
              </a:ext>
            </a:extLst>
          </p:cNvPr>
          <p:cNvSpPr txBox="1"/>
          <p:nvPr/>
        </p:nvSpPr>
        <p:spPr>
          <a:xfrm>
            <a:off x="1161453" y="1465585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cs typeface="Arial" pitchFamily="34" charset="0"/>
              </a:rPr>
              <a:t>Nhu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cầu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mua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hàng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trực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tuyến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hiện</a:t>
            </a:r>
            <a:r>
              <a:rPr lang="en-US" altLang="ko-KR" dirty="0">
                <a:cs typeface="Arial" pitchFamily="34" charset="0"/>
              </a:rPr>
              <a:t> nay </a:t>
            </a:r>
            <a:r>
              <a:rPr lang="en-US" altLang="ko-KR" dirty="0" err="1">
                <a:cs typeface="Arial" pitchFamily="34" charset="0"/>
              </a:rPr>
              <a:t>tiết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kiệm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được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thời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gian</a:t>
            </a:r>
            <a:r>
              <a:rPr lang="en-US" altLang="ko-KR" dirty="0">
                <a:cs typeface="Arial" pitchFamily="34" charset="0"/>
              </a:rPr>
              <a:t>.</a:t>
            </a:r>
          </a:p>
          <a:p>
            <a:r>
              <a:rPr lang="en-US" altLang="ko-KR" dirty="0">
                <a:cs typeface="Arial" pitchFamily="34" charset="0"/>
              </a:rPr>
              <a:t>- </a:t>
            </a:r>
            <a:r>
              <a:rPr lang="en-US" altLang="ko-KR" dirty="0" err="1">
                <a:cs typeface="Arial" pitchFamily="34" charset="0"/>
              </a:rPr>
              <a:t>Có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thể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giúp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người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mua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dễ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dàng</a:t>
            </a:r>
            <a:r>
              <a:rPr lang="en-US" altLang="ko-KR" dirty="0">
                <a:cs typeface="Arial" pitchFamily="34" charset="0"/>
              </a:rPr>
              <a:t> so </a:t>
            </a:r>
            <a:r>
              <a:rPr lang="en-US" altLang="ko-KR" dirty="0" err="1">
                <a:cs typeface="Arial" pitchFamily="34" charset="0"/>
              </a:rPr>
              <a:t>sánh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được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giá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cả</a:t>
            </a:r>
            <a:r>
              <a:rPr lang="en-US" altLang="ko-KR" dirty="0">
                <a:cs typeface="Arial" pitchFamily="34" charset="0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AA264-60D3-230A-3D48-6CBAEE2D9440}"/>
              </a:ext>
            </a:extLst>
          </p:cNvPr>
          <p:cNvSpPr txBox="1"/>
          <p:nvPr/>
        </p:nvSpPr>
        <p:spPr>
          <a:xfrm>
            <a:off x="939853" y="4826137"/>
            <a:ext cx="61049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cs typeface="Arial" pitchFamily="34" charset="0"/>
              </a:rPr>
              <a:t>Lựa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chọn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dạng</a:t>
            </a:r>
            <a:r>
              <a:rPr lang="en-US" altLang="ko-KR" dirty="0">
                <a:cs typeface="Arial" pitchFamily="34" charset="0"/>
              </a:rPr>
              <a:t>. </a:t>
            </a:r>
            <a:r>
              <a:rPr lang="en-US" altLang="ko-KR" dirty="0" err="1">
                <a:cs typeface="Arial" pitchFamily="34" charset="0"/>
              </a:rPr>
              <a:t>Biết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được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chất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lượng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sản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phẩm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thông</a:t>
            </a:r>
            <a:r>
              <a:rPr lang="en-US" altLang="ko-KR" dirty="0">
                <a:cs typeface="Arial" pitchFamily="34" charset="0"/>
              </a:rPr>
              <a:t> qua </a:t>
            </a:r>
            <a:r>
              <a:rPr lang="en-US" altLang="ko-KR" dirty="0" err="1">
                <a:cs typeface="Arial" pitchFamily="34" charset="0"/>
              </a:rPr>
              <a:t>nhu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cầu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mua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hàng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cũng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như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sự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đánh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giá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về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hàng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hóa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của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người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tiêu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dùng</a:t>
            </a:r>
            <a:endParaRPr lang="en-US" altLang="ko-KR" dirty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cs typeface="Arial" pitchFamily="34" charset="0"/>
              </a:rPr>
              <a:t>Có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thể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đăng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ký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trở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thành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nhà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bán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hàng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trên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trang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thương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mai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điện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tử</a:t>
            </a:r>
            <a:endParaRPr lang="en-US" altLang="ko-KR" dirty="0"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897472-C358-3022-6EED-87FA79A9732F}"/>
              </a:ext>
            </a:extLst>
          </p:cNvPr>
          <p:cNvSpPr/>
          <p:nvPr/>
        </p:nvSpPr>
        <p:spPr>
          <a:xfrm>
            <a:off x="7419923" y="1107422"/>
            <a:ext cx="4215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vi-VN" b="1" dirty="0">
                <a:solidFill>
                  <a:schemeClr val="dk1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Giá cả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Josefin Slab"/>
                <a:cs typeface="Times New Roman" panose="02020603050405020304" pitchFamily="18" charset="0"/>
                <a:sym typeface="Josefin Slab"/>
              </a:rPr>
              <a:t>-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Josefin Slab"/>
                <a:cs typeface="Times New Roman" panose="02020603050405020304" pitchFamily="18" charset="0"/>
                <a:sym typeface="Josefin Slab"/>
              </a:rPr>
              <a:t>Giá</a:t>
            </a:r>
            <a:r>
              <a:rPr lang="vi-VN" dirty="0">
                <a:solidFill>
                  <a:schemeClr val="dk1"/>
                </a:solidFill>
                <a:latin typeface="Times New Roman" panose="02020603050405020304" pitchFamily="18" charset="0"/>
                <a:ea typeface="Josefin Slab"/>
                <a:cs typeface="Times New Roman" panose="02020603050405020304" pitchFamily="18" charset="0"/>
                <a:sym typeface="Josefin Slab"/>
              </a:rPr>
              <a:t> thành hợp lý phải chăng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Josefin Slab"/>
                <a:cs typeface="Times New Roman" panose="02020603050405020304" pitchFamily="18" charset="0"/>
                <a:sym typeface="Josefin Slab"/>
              </a:rPr>
              <a:t>- </a:t>
            </a:r>
            <a:r>
              <a:rPr lang="vi-VN" dirty="0">
                <a:solidFill>
                  <a:schemeClr val="dk1"/>
                </a:solidFill>
                <a:latin typeface="Times New Roman" panose="02020603050405020304" pitchFamily="18" charset="0"/>
                <a:ea typeface="Josefin Slab"/>
                <a:cs typeface="Times New Roman" panose="02020603050405020304" pitchFamily="18" charset="0"/>
                <a:sym typeface="Josefin Slab"/>
              </a:rPr>
              <a:t>Đặc biệt có nhiều chương trình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Josefin Slab"/>
                <a:cs typeface="Times New Roman" panose="02020603050405020304" pitchFamily="18" charset="0"/>
                <a:sym typeface="Josefin Slab"/>
              </a:rPr>
              <a:t>giảm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Josefin Slab"/>
                <a:cs typeface="Times New Roman" panose="02020603050405020304" pitchFamily="18" charset="0"/>
                <a:sym typeface="Josefin Slab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Josefin Slab"/>
                <a:cs typeface="Times New Roman" panose="02020603050405020304" pitchFamily="18" charset="0"/>
                <a:sym typeface="Josefin Slab"/>
              </a:rPr>
              <a:t>giá</a:t>
            </a:r>
            <a:endParaRPr lang="vi-VN" dirty="0">
              <a:solidFill>
                <a:schemeClr val="dk1"/>
              </a:solidFill>
              <a:latin typeface="Times New Roman" panose="02020603050405020304" pitchFamily="18" charset="0"/>
              <a:ea typeface="Josefin Slab"/>
              <a:cs typeface="Times New Roman" panose="02020603050405020304" pitchFamily="18" charset="0"/>
              <a:sym typeface="Josefin Slab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CF6219-D2DB-E585-0F1C-7915F9F5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24" y="2388915"/>
            <a:ext cx="3560729" cy="18560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5D26F9-0D2C-BD14-A0A5-C820EB921B52}"/>
              </a:ext>
            </a:extLst>
          </p:cNvPr>
          <p:cNvSpPr txBox="1"/>
          <p:nvPr/>
        </p:nvSpPr>
        <p:spPr>
          <a:xfrm>
            <a:off x="657751" y="2437221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Bảo mật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C0A664-6551-3829-6287-199C5B3B6F0B}"/>
              </a:ext>
            </a:extLst>
          </p:cNvPr>
          <p:cNvSpPr txBox="1"/>
          <p:nvPr/>
        </p:nvSpPr>
        <p:spPr>
          <a:xfrm>
            <a:off x="1131092" y="3072383"/>
            <a:ext cx="61049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cs typeface="Arial" pitchFamily="34" charset="0"/>
              </a:rPr>
              <a:t>Website </a:t>
            </a:r>
            <a:r>
              <a:rPr lang="en-US" altLang="ko-KR" dirty="0" err="1">
                <a:cs typeface="Arial" pitchFamily="34" charset="0"/>
              </a:rPr>
              <a:t>có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bảo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mật</a:t>
            </a:r>
            <a:r>
              <a:rPr lang="en-US" altLang="ko-KR" dirty="0">
                <a:cs typeface="Arial" pitchFamily="34" charset="0"/>
              </a:rPr>
              <a:t>, </a:t>
            </a:r>
            <a:r>
              <a:rPr lang="en-US" altLang="ko-KR" dirty="0" err="1">
                <a:cs typeface="Arial" pitchFamily="34" charset="0"/>
              </a:rPr>
              <a:t>mã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hóa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tài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khoản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tốt</a:t>
            </a:r>
            <a:r>
              <a:rPr lang="en-US" altLang="ko-KR" dirty="0">
                <a:cs typeface="Arial" pitchFamily="34" charset="0"/>
              </a:rPr>
              <a:t>, </a:t>
            </a:r>
            <a:r>
              <a:rPr lang="en-US" altLang="ko-KR" dirty="0" err="1">
                <a:cs typeface="Arial" pitchFamily="34" charset="0"/>
              </a:rPr>
              <a:t>bảo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mật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thông</a:t>
            </a:r>
            <a:r>
              <a:rPr lang="en-US" altLang="ko-KR" dirty="0">
                <a:cs typeface="Arial" pitchFamily="34" charset="0"/>
              </a:rPr>
              <a:t> tin </a:t>
            </a:r>
            <a:r>
              <a:rPr lang="en-US" altLang="ko-KR" dirty="0" err="1">
                <a:cs typeface="Arial" pitchFamily="34" charset="0"/>
              </a:rPr>
              <a:t>người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dùng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tốt</a:t>
            </a:r>
            <a:endParaRPr lang="en-US" altLang="ko-KR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cs typeface="Arial" pitchFamily="34" charset="0"/>
              </a:rPr>
              <a:t>Có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các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chức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năng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lấy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lại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mật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khẩu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khi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người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dùng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quên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mật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khẩu</a:t>
            </a:r>
            <a:endParaRPr lang="en-US" altLang="ko-KR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08D9CD-73A5-F914-4C5E-810FD7656CD4}"/>
              </a:ext>
            </a:extLst>
          </p:cNvPr>
          <p:cNvSpPr/>
          <p:nvPr/>
        </p:nvSpPr>
        <p:spPr>
          <a:xfrm>
            <a:off x="1364854" y="542543"/>
            <a:ext cx="3624396" cy="45719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152DCA4D-D09B-4565-B620-7C3422F874F6}"/>
              </a:ext>
            </a:extLst>
          </p:cNvPr>
          <p:cNvSpPr/>
          <p:nvPr/>
        </p:nvSpPr>
        <p:spPr>
          <a:xfrm rot="16200000" flipH="1">
            <a:off x="10560675" y="715675"/>
            <a:ext cx="2347000" cy="91565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1EC5F0D9-3CE1-421C-9FA6-82B85A1D49F8}"/>
              </a:ext>
            </a:extLst>
          </p:cNvPr>
          <p:cNvSpPr/>
          <p:nvPr/>
        </p:nvSpPr>
        <p:spPr>
          <a:xfrm rot="16200000">
            <a:off x="10242159" y="4901065"/>
            <a:ext cx="2584177" cy="1315505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1BEB9D-5E6A-407A-B897-EBF8B028D801}"/>
              </a:ext>
            </a:extLst>
          </p:cNvPr>
          <p:cNvSpPr txBox="1"/>
          <p:nvPr/>
        </p:nvSpPr>
        <p:spPr>
          <a:xfrm>
            <a:off x="5991081" y="230259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KHẢO SÁT HIỆN TRẠNG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F298B-49E4-AAD7-7787-8E4D33B0B3FC}"/>
              </a:ext>
            </a:extLst>
          </p:cNvPr>
          <p:cNvSpPr txBox="1"/>
          <p:nvPr/>
        </p:nvSpPr>
        <p:spPr>
          <a:xfrm>
            <a:off x="5171386" y="922756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Yêu cầu của nhân viên quản lý website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6C7F9-D0BE-62EA-2474-1FF998F26E60}"/>
              </a:ext>
            </a:extLst>
          </p:cNvPr>
          <p:cNvSpPr txBox="1"/>
          <p:nvPr/>
        </p:nvSpPr>
        <p:spPr>
          <a:xfrm>
            <a:off x="5714177" y="1618328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cs typeface="Arial" pitchFamily="34" charset="0"/>
              </a:rPr>
              <a:t>Chương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trình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quản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lý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có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thể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thực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hiện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các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chức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năng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thêm</a:t>
            </a:r>
            <a:r>
              <a:rPr lang="en-US" altLang="ko-KR" dirty="0">
                <a:cs typeface="Arial" pitchFamily="34" charset="0"/>
              </a:rPr>
              <a:t>, </a:t>
            </a:r>
            <a:r>
              <a:rPr lang="en-US" altLang="ko-KR" dirty="0" err="1">
                <a:cs typeface="Arial" pitchFamily="34" charset="0"/>
              </a:rPr>
              <a:t>tìm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kiếm</a:t>
            </a:r>
            <a:r>
              <a:rPr lang="en-US" altLang="ko-KR" dirty="0">
                <a:cs typeface="Arial" pitchFamily="34" charset="0"/>
              </a:rPr>
              <a:t>, </a:t>
            </a:r>
            <a:r>
              <a:rPr lang="en-US" altLang="ko-KR" dirty="0" err="1">
                <a:cs typeface="Arial" pitchFamily="34" charset="0"/>
              </a:rPr>
              <a:t>xóa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sửa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sản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phẩm</a:t>
            </a:r>
            <a:r>
              <a:rPr lang="en-US" altLang="ko-KR" dirty="0">
                <a:cs typeface="Arial" pitchFamily="34" charset="0"/>
              </a:rPr>
              <a:t>, </a:t>
            </a:r>
            <a:r>
              <a:rPr lang="en-US" altLang="ko-KR" dirty="0" err="1">
                <a:cs typeface="Arial" pitchFamily="34" charset="0"/>
              </a:rPr>
              <a:t>quản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lý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các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hóa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đơn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bán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hàng</a:t>
            </a:r>
            <a:endParaRPr lang="en-US" altLang="ko-KR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cs typeface="Arial" pitchFamily="34" charset="0"/>
              </a:rPr>
              <a:t>Chương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trình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cho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thấy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được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các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biểu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đồ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thống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kê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số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liệu</a:t>
            </a:r>
            <a:r>
              <a:rPr lang="en-US" altLang="ko-KR" dirty="0">
                <a:cs typeface="Arial" pitchFamily="34" charset="0"/>
              </a:rPr>
              <a:t>, </a:t>
            </a:r>
            <a:r>
              <a:rPr lang="en-US" altLang="ko-KR" dirty="0" err="1">
                <a:cs typeface="Arial" pitchFamily="34" charset="0"/>
              </a:rPr>
              <a:t>đặc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biệt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về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doanh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thu</a:t>
            </a:r>
            <a:endParaRPr lang="en-US" altLang="ko-KR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cs typeface="Arial" pitchFamily="34" charset="0"/>
              </a:rPr>
              <a:t>Chương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trình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xuất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được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hóa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đơn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hàng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ra</a:t>
            </a:r>
            <a:r>
              <a:rPr lang="en-US" altLang="ko-KR" dirty="0">
                <a:cs typeface="Arial" pitchFamily="34" charset="0"/>
              </a:rPr>
              <a:t> file excel </a:t>
            </a:r>
            <a:r>
              <a:rPr lang="en-US" altLang="ko-KR" dirty="0" err="1">
                <a:cs typeface="Arial" pitchFamily="34" charset="0"/>
              </a:rPr>
              <a:t>cho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việc</a:t>
            </a:r>
            <a:r>
              <a:rPr lang="en-US" altLang="ko-KR" dirty="0">
                <a:cs typeface="Arial" pitchFamily="34" charset="0"/>
              </a:rPr>
              <a:t> in </a:t>
            </a:r>
            <a:r>
              <a:rPr lang="en-US" altLang="ko-KR" dirty="0" err="1">
                <a:cs typeface="Arial" pitchFamily="34" charset="0"/>
              </a:rPr>
              <a:t>đơn</a:t>
            </a:r>
            <a:r>
              <a:rPr lang="en-US" altLang="ko-KR" dirty="0">
                <a:cs typeface="Arial" pitchFamily="34" charset="0"/>
              </a:rPr>
              <a:t> </a:t>
            </a:r>
            <a:r>
              <a:rPr lang="en-US" altLang="ko-KR" dirty="0" err="1">
                <a:cs typeface="Arial" pitchFamily="34" charset="0"/>
              </a:rPr>
              <a:t>hàng</a:t>
            </a:r>
            <a:endParaRPr lang="en-US" altLang="ko-KR" dirty="0"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4E55A-81C6-63D8-2E55-8CAC5BE7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583677" cy="68509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74BD49-E167-1CBF-A6FF-BBD9CE1D345E}"/>
              </a:ext>
            </a:extLst>
          </p:cNvPr>
          <p:cNvSpPr/>
          <p:nvPr/>
        </p:nvSpPr>
        <p:spPr>
          <a:xfrm>
            <a:off x="6096000" y="691924"/>
            <a:ext cx="3624396" cy="45719"/>
          </a:xfrm>
          <a:prstGeom prst="rect">
            <a:avLst/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9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69D585A2-5B50-A65F-2860-98238E0C7C13}"/>
              </a:ext>
            </a:extLst>
          </p:cNvPr>
          <p:cNvSpPr/>
          <p:nvPr/>
        </p:nvSpPr>
        <p:spPr>
          <a:xfrm rot="16200000" flipH="1">
            <a:off x="10980653" y="438349"/>
            <a:ext cx="1649695" cy="772998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E4503-5F74-A81E-0A59-3714AA95912B}"/>
              </a:ext>
            </a:extLst>
          </p:cNvPr>
          <p:cNvSpPr txBox="1"/>
          <p:nvPr/>
        </p:nvSpPr>
        <p:spPr>
          <a:xfrm>
            <a:off x="1192837" y="164271"/>
            <a:ext cx="44655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KHẢO SÁT HIỆN TRẠNG</a:t>
            </a:r>
            <a:endParaRPr lang="ko-KR" altLang="en-US" sz="2800" b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E2F684B-A82E-B3BF-99B1-4B6E5D2F3652}"/>
              </a:ext>
            </a:extLst>
          </p:cNvPr>
          <p:cNvSpPr/>
          <p:nvPr/>
        </p:nvSpPr>
        <p:spPr>
          <a:xfrm rot="16200000" flipH="1" flipV="1">
            <a:off x="-438348" y="438349"/>
            <a:ext cx="1649695" cy="772996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6A318-CAE3-5D45-F64F-2BAFF8A2DA1A}"/>
              </a:ext>
            </a:extLst>
          </p:cNvPr>
          <p:cNvSpPr/>
          <p:nvPr/>
        </p:nvSpPr>
        <p:spPr>
          <a:xfrm flipV="1">
            <a:off x="1291472" y="588262"/>
            <a:ext cx="3697778" cy="45719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3B34F-94CD-2E0B-3F5B-B0ABD55BAD2B}"/>
              </a:ext>
            </a:extLst>
          </p:cNvPr>
          <p:cNvSpPr/>
          <p:nvPr/>
        </p:nvSpPr>
        <p:spPr>
          <a:xfrm>
            <a:off x="1291472" y="1049927"/>
            <a:ext cx="4465575" cy="49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ko-KR" altLang="en-US" sz="2400" b="1" dirty="0"/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CCDA59F9-6C01-DC98-F9A8-847B0B222950}"/>
              </a:ext>
            </a:extLst>
          </p:cNvPr>
          <p:cNvSpPr/>
          <p:nvPr/>
        </p:nvSpPr>
        <p:spPr>
          <a:xfrm>
            <a:off x="722759" y="2187833"/>
            <a:ext cx="1732546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55CAC7D1-CAEB-FD26-2C94-4301795841D5}"/>
              </a:ext>
            </a:extLst>
          </p:cNvPr>
          <p:cNvSpPr/>
          <p:nvPr/>
        </p:nvSpPr>
        <p:spPr>
          <a:xfrm>
            <a:off x="2899056" y="2203921"/>
            <a:ext cx="1732546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7170EA55-DC80-95A7-CEBB-C25E53147EB8}"/>
              </a:ext>
            </a:extLst>
          </p:cNvPr>
          <p:cNvSpPr/>
          <p:nvPr/>
        </p:nvSpPr>
        <p:spPr>
          <a:xfrm>
            <a:off x="5115712" y="2212732"/>
            <a:ext cx="1732547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3491ADF2-C3F0-314B-3398-B1997BBD016F}"/>
              </a:ext>
            </a:extLst>
          </p:cNvPr>
          <p:cNvSpPr/>
          <p:nvPr/>
        </p:nvSpPr>
        <p:spPr>
          <a:xfrm>
            <a:off x="7332371" y="2247029"/>
            <a:ext cx="1732547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668A9BCA-B485-5917-59BC-72240DDB1F8E}"/>
              </a:ext>
            </a:extLst>
          </p:cNvPr>
          <p:cNvSpPr/>
          <p:nvPr/>
        </p:nvSpPr>
        <p:spPr>
          <a:xfrm>
            <a:off x="9549030" y="2247029"/>
            <a:ext cx="1732547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2D9FB3C6-05DA-6DDD-3D7A-EB8D90312554}"/>
              </a:ext>
            </a:extLst>
          </p:cNvPr>
          <p:cNvSpPr/>
          <p:nvPr/>
        </p:nvSpPr>
        <p:spPr>
          <a:xfrm>
            <a:off x="727085" y="3947703"/>
            <a:ext cx="1732547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E67F2C70-6C02-BE68-9C0F-225CBF7B3393}"/>
              </a:ext>
            </a:extLst>
          </p:cNvPr>
          <p:cNvSpPr/>
          <p:nvPr/>
        </p:nvSpPr>
        <p:spPr>
          <a:xfrm>
            <a:off x="2899056" y="3947703"/>
            <a:ext cx="1732547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293471-F27A-5ABA-BF03-A11DC6C7B53D}"/>
              </a:ext>
            </a:extLst>
          </p:cNvPr>
          <p:cNvSpPr/>
          <p:nvPr/>
        </p:nvSpPr>
        <p:spPr>
          <a:xfrm>
            <a:off x="5115714" y="3947703"/>
            <a:ext cx="1732547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446F0F4D-F766-5D14-9543-4FB400A6C6BC}"/>
              </a:ext>
            </a:extLst>
          </p:cNvPr>
          <p:cNvSpPr/>
          <p:nvPr/>
        </p:nvSpPr>
        <p:spPr>
          <a:xfrm>
            <a:off x="7332372" y="3947703"/>
            <a:ext cx="1732547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85E9DF0-6B14-08AE-EE5A-9B3AB1D222CF}"/>
              </a:ext>
            </a:extLst>
          </p:cNvPr>
          <p:cNvSpPr/>
          <p:nvPr/>
        </p:nvSpPr>
        <p:spPr>
          <a:xfrm>
            <a:off x="9549030" y="3947703"/>
            <a:ext cx="1732547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altLang="ko-KR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ko-KR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10E3-4826-2CAB-42C0-054BDDA4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94359"/>
            <a:ext cx="3435037" cy="13993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PHÂN TÍCH VÀ THIẾT KẾ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2051CA-20B2-2EB5-9051-0ED15730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4" y="3429000"/>
            <a:ext cx="3669672" cy="3265608"/>
          </a:xfr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F8436FA-9D8B-D8D1-7CBE-9625B73AAF99}"/>
              </a:ext>
            </a:extLst>
          </p:cNvPr>
          <p:cNvSpPr/>
          <p:nvPr/>
        </p:nvSpPr>
        <p:spPr>
          <a:xfrm>
            <a:off x="9268109" y="5687504"/>
            <a:ext cx="2044053" cy="509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60FD27A-A58C-A0EA-88E5-BE89C1F98FE7}"/>
              </a:ext>
            </a:extLst>
          </p:cNvPr>
          <p:cNvSpPr/>
          <p:nvPr/>
        </p:nvSpPr>
        <p:spPr>
          <a:xfrm>
            <a:off x="5558146" y="5687504"/>
            <a:ext cx="2044053" cy="509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219643E-D6BA-59FB-6A50-CEE7946FB874}"/>
              </a:ext>
            </a:extLst>
          </p:cNvPr>
          <p:cNvSpPr/>
          <p:nvPr/>
        </p:nvSpPr>
        <p:spPr>
          <a:xfrm>
            <a:off x="6096000" y="3886754"/>
            <a:ext cx="2044053" cy="509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Supplier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78E8700-8136-A8FE-EE94-A76CDE5526B6}"/>
              </a:ext>
            </a:extLst>
          </p:cNvPr>
          <p:cNvSpPr/>
          <p:nvPr/>
        </p:nvSpPr>
        <p:spPr>
          <a:xfrm>
            <a:off x="8572955" y="3886754"/>
            <a:ext cx="2044053" cy="509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97152B2-5914-2899-0C89-C040C78274B4}"/>
              </a:ext>
            </a:extLst>
          </p:cNvPr>
          <p:cNvSpPr/>
          <p:nvPr/>
        </p:nvSpPr>
        <p:spPr>
          <a:xfrm>
            <a:off x="7122016" y="2340528"/>
            <a:ext cx="2146093" cy="509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C0048A-13AF-D202-E4E9-EEC5C778C2B6}"/>
              </a:ext>
            </a:extLst>
          </p:cNvPr>
          <p:cNvSpPr/>
          <p:nvPr/>
        </p:nvSpPr>
        <p:spPr>
          <a:xfrm>
            <a:off x="6897183" y="1045027"/>
            <a:ext cx="2697799" cy="49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Actor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063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90B74C-48F2-9DEB-28CF-ADAB02F81614}"/>
              </a:ext>
            </a:extLst>
          </p:cNvPr>
          <p:cNvSpPr txBox="1">
            <a:spLocks/>
          </p:cNvSpPr>
          <p:nvPr/>
        </p:nvSpPr>
        <p:spPr>
          <a:xfrm>
            <a:off x="312820" y="271511"/>
            <a:ext cx="7130717" cy="7371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PHÂN TÍCH VÀ THIẾT KẾ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DFC65-927A-6380-F1A4-BFE606111018}"/>
              </a:ext>
            </a:extLst>
          </p:cNvPr>
          <p:cNvSpPr/>
          <p:nvPr/>
        </p:nvSpPr>
        <p:spPr>
          <a:xfrm flipV="1">
            <a:off x="425115" y="1008647"/>
            <a:ext cx="6440906" cy="45719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E1102-45DF-6CC8-B0C8-48E69CB79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4" y="1225485"/>
            <a:ext cx="11358391" cy="54072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F72DE7-B93D-856F-F484-F8B9C7760640}"/>
              </a:ext>
            </a:extLst>
          </p:cNvPr>
          <p:cNvSpPr/>
          <p:nvPr/>
        </p:nvSpPr>
        <p:spPr>
          <a:xfrm>
            <a:off x="7835067" y="737131"/>
            <a:ext cx="2697799" cy="4150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ko-KR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GB" altLang="ko-KR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altLang="ko-KR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6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8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1053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Josefin Sans</vt:lpstr>
      <vt:lpstr>Times New Roman</vt:lpstr>
      <vt:lpstr>Retrospect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TÍCH VÀ THIẾT KẾ</vt:lpstr>
      <vt:lpstr>PowerPoint Presentation</vt:lpstr>
      <vt:lpstr>PowerPoint Presentation</vt:lpstr>
      <vt:lpstr>PHÂN TÍCH VÀ THIẾT KẾ</vt:lpstr>
      <vt:lpstr>HIỆN THỰC GIAO DIỆN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KẾT</vt:lpstr>
      <vt:lpstr>TỔNG KẾT</vt:lpstr>
      <vt:lpstr>TỔNG KẾT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CÔNG THƯƠNG TRƯỜNG ĐẠI HỌC CÔNG NGHIỆP TP.HCM KHOA: CÔNG NGHỆ THÔNG TIN KHÓA LUẬN TỐT NGHIỆP</dc:title>
  <dc:creator>Khang Dong</dc:creator>
  <cp:lastModifiedBy>Đồng Đức Khang</cp:lastModifiedBy>
  <cp:revision>218</cp:revision>
  <dcterms:created xsi:type="dcterms:W3CDTF">2022-11-26T16:56:20Z</dcterms:created>
  <dcterms:modified xsi:type="dcterms:W3CDTF">2022-12-06T16:53:56Z</dcterms:modified>
</cp:coreProperties>
</file>