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Raleway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66" y="11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b80d2c16a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b80d2c16a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b738647fc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b738647fc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b738647fc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b738647fc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b738647fc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b738647fc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b80d2c16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b80d2c16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58848dfd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58848dfd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b80d2c16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b80d2c16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58848dfd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58848dfd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b80d2c16a_4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b80d2c16a_4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6" name="Google Shape;76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8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-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-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-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-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-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-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-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-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34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5" name="Google Shape;35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4" name="Google Shape;44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1" name="Google Shape;51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8" name="Google Shape;58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" name="Google Shape;64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 amt="27000"/>
          </a:blip>
          <a:stretch>
            <a:fillRect/>
          </a:stretch>
        </p:blipFill>
        <p:spPr>
          <a:xfrm>
            <a:off x="0" y="2752500"/>
            <a:ext cx="9144000" cy="45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-cw9.centralesupelec.fr/2019laluj/projet-semaine-2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311700" y="13248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chemeClr val="dk2"/>
                </a:solidFill>
              </a:rPr>
              <a:t>Jeux Pédagogiques pour </a:t>
            </a:r>
            <a:r>
              <a:rPr lang="fr" sz="4800"/>
              <a:t>l’apprentissage</a:t>
            </a:r>
            <a:r>
              <a:rPr lang="fr" sz="4800">
                <a:solidFill>
                  <a:schemeClr val="dk2"/>
                </a:solidFill>
              </a:rPr>
              <a:t> Musica</a:t>
            </a:r>
            <a:r>
              <a:rPr lang="fr" sz="4800"/>
              <a:t>l</a:t>
            </a:r>
            <a:r>
              <a:rPr lang="fr" sz="4800">
                <a:solidFill>
                  <a:schemeClr val="dk2"/>
                </a:solidFill>
              </a:rPr>
              <a:t> </a:t>
            </a:r>
            <a:endParaRPr sz="4800">
              <a:solidFill>
                <a:schemeClr val="dk2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2276700" y="3289625"/>
            <a:ext cx="65556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Tony Wu, Mustapha Ajeghrir, Kévin Fairise, Jules Lalu et Gillian Keusch-Bessard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479175" y="3598900"/>
            <a:ext cx="72165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lien vers notre dépôt : </a:t>
            </a:r>
            <a:r>
              <a:rPr lang="fr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https://gitlab-cw9.centralesupelec.fr/2019laluj/projet-semaine-2.git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0505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500950"/>
            <a:ext cx="6233250" cy="464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5" y="0"/>
            <a:ext cx="9047451" cy="551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E8DC9-C59F-499A-A4E5-C80B0BEFF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E222E85-FB2F-4DA6-A1FE-B4E34EB3B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3675"/>
            <a:ext cx="9143999" cy="533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0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729450" y="569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Nos motivations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72945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faire une application musicale, utiliser les compétences vues en première semaine -&gt; page HTML et bases de données (Deep Learning trop compliqué à mettre en oeuvre)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opter pour le côté ludique de la musique et optimiser l’apprentissage avec un jeu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5709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principe de notre application : 2 jeux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2945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L’un autour du piano, l’autre autour des instruments à cordes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Dans le premier jeu, reconnaître une ou plusieurs notes jouées au piano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Dans le second, trouver les notes demandées sur le manche de l’instrument à cordes utilisé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Deux façons ludiques de développer ses connaissances musicales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Une possibilité de jouer contre ses amis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27425"/>
          <a:stretch/>
        </p:blipFill>
        <p:spPr>
          <a:xfrm>
            <a:off x="727650" y="2255900"/>
            <a:ext cx="5779749" cy="23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727650" y="5413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Comment ça fonctionne au juste ? </a:t>
            </a: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271400" y="1351100"/>
            <a:ext cx="8145000" cy="9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Une interface  de jeu simple d’utilisation, avec boutons interactifs et possibilités de retour en arrière : utilisation de flask pour combiner python et HTML, mise en page avec CSS (clavier piano)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5" y="340375"/>
            <a:ext cx="5050576" cy="41842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15" name="Google Shape;115;p17"/>
          <p:cNvSpPr txBox="1"/>
          <p:nvPr/>
        </p:nvSpPr>
        <p:spPr>
          <a:xfrm>
            <a:off x="5482525" y="340375"/>
            <a:ext cx="3227400" cy="41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b="1" dirty="0">
                <a:latin typeface="Lato"/>
                <a:ea typeface="Lato"/>
                <a:cs typeface="Lato"/>
                <a:sym typeface="Lato"/>
              </a:rPr>
              <a:t>Jeu 1</a:t>
            </a:r>
            <a:endParaRPr sz="24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fr" sz="1800" dirty="0">
                <a:latin typeface="Lato"/>
                <a:ea typeface="Lato"/>
                <a:cs typeface="Lato"/>
                <a:sym typeface="Lato"/>
              </a:rPr>
              <a:t>Le jeu fonctionne avec les méthodes GET et POST; on doit donner la bonne suite de notes, conservée dans une liste : si le joueur a la bonne liste, il passe au niveau suivant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fr" sz="1800" dirty="0">
                <a:latin typeface="Lato"/>
                <a:ea typeface="Lato"/>
                <a:cs typeface="Lato"/>
                <a:sym typeface="Lato"/>
              </a:rPr>
              <a:t>Les touches de piano sont réalisées avec des flexbox contenues dans des fichiers .css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284300" y="1355225"/>
            <a:ext cx="7965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Un système de reconnaissance des notes jouées : transformation du son en transformée de Fourier et sélection de la fréquence dominante pour identifier la note 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727650" y="5413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Comment ça fonctionne au juste ? </a:t>
            </a:r>
            <a:endParaRPr dirty="0"/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t="10624" b="25412"/>
          <a:stretch/>
        </p:blipFill>
        <p:spPr>
          <a:xfrm>
            <a:off x="633300" y="2108000"/>
            <a:ext cx="7688700" cy="276115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090A4B8-4192-4F15-A9B7-0E489C8FAC8B}"/>
              </a:ext>
            </a:extLst>
          </p:cNvPr>
          <p:cNvSpPr txBox="1"/>
          <p:nvPr/>
        </p:nvSpPr>
        <p:spPr>
          <a:xfrm>
            <a:off x="6922075" y="1047448"/>
            <a:ext cx="171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sz="2400" b="1" dirty="0" err="1">
                <a:latin typeface="Lato"/>
                <a:ea typeface="Lato"/>
                <a:cs typeface="Lato"/>
                <a:sym typeface="Lato"/>
              </a:rPr>
              <a:t>Jeu</a:t>
            </a:r>
            <a:r>
              <a:rPr lang="en-GB" sz="2400" b="1" dirty="0">
                <a:latin typeface="Lato"/>
                <a:ea typeface="Lato"/>
                <a:cs typeface="Lato"/>
                <a:sym typeface="Lato"/>
              </a:rPr>
              <a:t> 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t="10241" r="34950"/>
          <a:stretch/>
        </p:blipFill>
        <p:spPr>
          <a:xfrm>
            <a:off x="0" y="0"/>
            <a:ext cx="5528224" cy="573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8225" y="150575"/>
            <a:ext cx="2716325" cy="54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/>
          <p:nvPr/>
        </p:nvSpPr>
        <p:spPr>
          <a:xfrm>
            <a:off x="8172850" y="4148925"/>
            <a:ext cx="1434300" cy="1434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7688700" cy="20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Une dimension compétitive entre utilisateurs, avec des scoreboards et la possibilité de follow les meilleurs de ses concurrents + mise en place de cookies : implémentation d’une base de données avec mysql  qui enregistrera toutes les information sur les utilisateurs, les abonnements et les parties jouées.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727650" y="5413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Comment ça fonctionne au juste ? 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53" y="2871063"/>
            <a:ext cx="3104075" cy="18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 rotWithShape="1">
          <a:blip r:embed="rId4">
            <a:alphaModFix/>
          </a:blip>
          <a:srcRect t="9371"/>
          <a:stretch/>
        </p:blipFill>
        <p:spPr>
          <a:xfrm>
            <a:off x="4106950" y="2465275"/>
            <a:ext cx="4667249" cy="252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7025" y="621950"/>
            <a:ext cx="1824275" cy="8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328</Words>
  <Application>Microsoft Office PowerPoint</Application>
  <PresentationFormat>Affichage à l'écran (16:9)</PresentationFormat>
  <Paragraphs>24</Paragraphs>
  <Slides>11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Raleway</vt:lpstr>
      <vt:lpstr>Lato</vt:lpstr>
      <vt:lpstr>Streamline</vt:lpstr>
      <vt:lpstr>Jeux Pédagogiques pour l’apprentissage Musical </vt:lpstr>
      <vt:lpstr>Présentation PowerPoint</vt:lpstr>
      <vt:lpstr>Nos motivations</vt:lpstr>
      <vt:lpstr>Le principe de notre application : 2 jeux</vt:lpstr>
      <vt:lpstr>Comment ça fonctionne au juste ? </vt:lpstr>
      <vt:lpstr>Présentation PowerPoint</vt:lpstr>
      <vt:lpstr>Comment ça fonctionne au juste ? </vt:lpstr>
      <vt:lpstr>Présentation PowerPoint</vt:lpstr>
      <vt:lpstr>Comment ça fonctionne au juste ? 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Jeux Pédagogiques pour l’apprentissage Musical </dc:title>
  <cp:lastModifiedBy>kevin wii</cp:lastModifiedBy>
  <cp:revision>1</cp:revision>
  <dcterms:modified xsi:type="dcterms:W3CDTF">2019-11-22T14:55:46Z</dcterms:modified>
</cp:coreProperties>
</file>