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285E-38BB-6C4E-80C0-2E23BFF50111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CDB0-B91E-C949-B6D6-D880807037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1161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MD Assistant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477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Creators: Jason </a:t>
            </a:r>
            <a:r>
              <a:rPr lang="en-US" dirty="0" err="1" smtClean="0">
                <a:solidFill>
                  <a:schemeClr val="bg1"/>
                </a:solidFill>
              </a:rPr>
              <a:t>Yeh</a:t>
            </a:r>
            <a:r>
              <a:rPr lang="en-US" dirty="0" smtClean="0">
                <a:solidFill>
                  <a:schemeClr val="bg1"/>
                </a:solidFill>
              </a:rPr>
              <a:t> &amp; Taylor Turner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Development Team: Leo </a:t>
            </a:r>
            <a:r>
              <a:rPr lang="en-US" dirty="0" err="1" smtClean="0">
                <a:solidFill>
                  <a:schemeClr val="bg1"/>
                </a:solidFill>
              </a:rPr>
              <a:t>Rofe</a:t>
            </a:r>
            <a:r>
              <a:rPr lang="en-US" dirty="0" smtClean="0">
                <a:solidFill>
                  <a:schemeClr val="bg1"/>
                </a:solidFill>
              </a:rPr>
              <a:t>, Gideon Rosenthal &amp; Tony 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4081124" cy="1143000"/>
          </a:xfrm>
        </p:spPr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4" name="Picture 3" descr="Screen Shot 2012-09-19 at 2.46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7579"/>
            <a:ext cx="4081124" cy="4715645"/>
          </a:xfrm>
          <a:prstGeom prst="rect">
            <a:avLst/>
          </a:prstGeom>
        </p:spPr>
      </p:pic>
      <p:pic>
        <p:nvPicPr>
          <p:cNvPr id="5" name="Picture 4" descr="iOS Simulator Screen shot Sep 18, 2012 11.05.15 A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19" y="467958"/>
            <a:ext cx="3916843" cy="5875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66113" cy="1143000"/>
          </a:xfrm>
        </p:spPr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pic>
        <p:nvPicPr>
          <p:cNvPr id="5" name="Picture 4" descr="Screen Shot 2012-09-19 at 2.42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8" y="1588865"/>
            <a:ext cx="3888665" cy="4461157"/>
          </a:xfrm>
          <a:prstGeom prst="rect">
            <a:avLst/>
          </a:prstGeom>
        </p:spPr>
      </p:pic>
      <p:pic>
        <p:nvPicPr>
          <p:cNvPr id="7" name="Picture 6" descr="Home 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95" y="274638"/>
            <a:ext cx="3093682" cy="6124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pic>
        <p:nvPicPr>
          <p:cNvPr id="4" name="Picture 3" descr="Screen Shot 2012-09-19 at 2.48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43" y="1827560"/>
            <a:ext cx="6688296" cy="3680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MD Assistant</vt:lpstr>
      <vt:lpstr>Sign In</vt:lpstr>
      <vt:lpstr>Title Page</vt:lpstr>
      <vt:lpstr>Paging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Assistant</dc:title>
  <dc:creator>Gideon Rosenthal</dc:creator>
  <cp:lastModifiedBy>Gideon Rosenthal</cp:lastModifiedBy>
  <cp:revision>1</cp:revision>
  <dcterms:created xsi:type="dcterms:W3CDTF">2012-09-19T18:36:56Z</dcterms:created>
  <dcterms:modified xsi:type="dcterms:W3CDTF">2012-09-19T18:51:04Z</dcterms:modified>
</cp:coreProperties>
</file>