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71" r:id="rId6"/>
    <p:sldId id="260" r:id="rId7"/>
    <p:sldId id="266" r:id="rId8"/>
    <p:sldId id="261" r:id="rId9"/>
    <p:sldId id="265" r:id="rId10"/>
    <p:sldId id="269" r:id="rId11"/>
    <p:sldId id="270" r:id="rId12"/>
    <p:sldId id="267" r:id="rId13"/>
    <p:sldId id="268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LeetCode</a:t>
            </a:r>
            <a:r>
              <a:rPr lang="en-US" altLang="zh-TW" dirty="0" smtClean="0"/>
              <a:t> Review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Reporter: Tony Yu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6960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Pow(</a:t>
            </a:r>
            <a:r>
              <a:rPr lang="en-US" altLang="zh-TW" dirty="0" err="1" smtClean="0"/>
              <a:t>x,n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24257"/>
            <a:ext cx="6977038" cy="469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3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Thoughts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實作次方函數</a:t>
            </a:r>
            <a:endParaRPr lang="en-US" altLang="zh-TW" sz="2400" dirty="0" smtClean="0"/>
          </a:p>
          <a:p>
            <a:r>
              <a:rPr lang="zh-TW" altLang="en-US" sz="2400" dirty="0"/>
              <a:t>任何數</a:t>
            </a:r>
            <a:r>
              <a:rPr lang="en-US" altLang="zh-TW" sz="2400" dirty="0"/>
              <a:t>0</a:t>
            </a:r>
            <a:r>
              <a:rPr lang="zh-TW" altLang="en-US" sz="2400" dirty="0"/>
              <a:t>次方為</a:t>
            </a:r>
            <a:r>
              <a:rPr lang="en-US" altLang="zh-TW" sz="2400" dirty="0" smtClean="0"/>
              <a:t>1</a:t>
            </a:r>
            <a:r>
              <a:rPr lang="zh-TW" altLang="en-US" sz="2400" dirty="0" smtClean="0"/>
              <a:t>，</a:t>
            </a:r>
            <a:r>
              <a:rPr lang="en-US" altLang="zh-TW" sz="2400" dirty="0" smtClean="0"/>
              <a:t>1</a:t>
            </a:r>
            <a:r>
              <a:rPr lang="zh-TW" altLang="en-US" sz="2400" dirty="0" smtClean="0"/>
              <a:t>次方為自己</a:t>
            </a:r>
            <a:endParaRPr lang="en-US" altLang="zh-TW" sz="2400" dirty="0" smtClean="0"/>
          </a:p>
          <a:p>
            <a:r>
              <a:rPr lang="zh-TW" altLang="en-US" sz="2400" dirty="0"/>
              <a:t>次方</a:t>
            </a:r>
            <a:r>
              <a:rPr lang="en-US" altLang="zh-TW" sz="2400" dirty="0">
                <a:solidFill>
                  <a:srgbClr val="FF0000"/>
                </a:solidFill>
              </a:rPr>
              <a:t>&lt;</a:t>
            </a:r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r>
              <a:rPr lang="zh-TW" altLang="en-US" sz="2400" dirty="0" smtClean="0">
                <a:solidFill>
                  <a:schemeClr val="tx1"/>
                </a:solidFill>
              </a:rPr>
              <a:t>的話，直接除自己取倒數</a:t>
            </a:r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zh-TW" altLang="en-US" sz="2400" dirty="0" smtClean="0">
                <a:solidFill>
                  <a:schemeClr val="tx1"/>
                </a:solidFill>
              </a:rPr>
              <a:t>偷吃步</a:t>
            </a:r>
            <a:r>
              <a:rPr lang="zh-TW" altLang="en-US" sz="2400" dirty="0">
                <a:solidFill>
                  <a:schemeClr val="tx1"/>
                </a:solidFill>
              </a:rPr>
              <a:t>，</a:t>
            </a:r>
            <a:r>
              <a:rPr lang="en-US" altLang="zh-TW" sz="2400" dirty="0" err="1">
                <a:solidFill>
                  <a:schemeClr val="tx1"/>
                </a:solidFill>
              </a:rPr>
              <a:t>Math.pow</a:t>
            </a:r>
            <a:r>
              <a:rPr lang="en-US" altLang="zh-TW" sz="2400" dirty="0">
                <a:solidFill>
                  <a:schemeClr val="tx1"/>
                </a:solidFill>
              </a:rPr>
              <a:t>()</a:t>
            </a:r>
            <a:r>
              <a:rPr lang="zh-TW" altLang="en-US" sz="2400" dirty="0">
                <a:solidFill>
                  <a:schemeClr val="tx1"/>
                </a:solidFill>
              </a:rPr>
              <a:t>就</a:t>
            </a:r>
            <a:r>
              <a:rPr lang="zh-TW" altLang="en-US" sz="2400" dirty="0" smtClean="0">
                <a:solidFill>
                  <a:schemeClr val="tx1"/>
                </a:solidFill>
              </a:rPr>
              <a:t>好，</a:t>
            </a:r>
            <a:r>
              <a:rPr lang="en-US" altLang="zh-TW" sz="2400" dirty="0" smtClean="0">
                <a:solidFill>
                  <a:schemeClr val="tx1"/>
                </a:solidFill>
              </a:rPr>
              <a:t>JS</a:t>
            </a:r>
            <a:r>
              <a:rPr lang="zh-TW" altLang="en-US" sz="2400" dirty="0" smtClean="0">
                <a:solidFill>
                  <a:schemeClr val="tx1"/>
                </a:solidFill>
              </a:rPr>
              <a:t>內建函數</a:t>
            </a:r>
            <a:endParaRPr lang="en-US" altLang="zh-TW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Multiply Strings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30826"/>
            <a:ext cx="6819672" cy="514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8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Thoughts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79985"/>
            <a:ext cx="4377038" cy="26894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20" y="4468053"/>
            <a:ext cx="6197319" cy="194201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372" y="1431382"/>
            <a:ext cx="48577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1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64600" y="1270000"/>
            <a:ext cx="8596668" cy="388077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TW" sz="8800" dirty="0" smtClean="0"/>
              <a:t> </a:t>
            </a:r>
          </a:p>
          <a:p>
            <a:pPr marL="0" indent="0" algn="ctr">
              <a:buNone/>
            </a:pPr>
            <a:r>
              <a:rPr lang="en-US" altLang="zh-TW" sz="9600" dirty="0" smtClean="0"/>
              <a:t>Thank You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26789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5 </a:t>
            </a:r>
            <a:r>
              <a:rPr lang="en-US" altLang="zh-TW" dirty="0" err="1"/>
              <a:t>L</a:t>
            </a:r>
            <a:r>
              <a:rPr lang="en-US" altLang="zh-TW" dirty="0" err="1" smtClean="0"/>
              <a:t>eetCode</a:t>
            </a:r>
            <a:r>
              <a:rPr lang="en-US" altLang="zh-TW" dirty="0" smtClean="0"/>
              <a:t> Medium Question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/>
              <a:t>Add Two Numbers</a:t>
            </a:r>
          </a:p>
          <a:p>
            <a:r>
              <a:rPr lang="en-US" altLang="zh-TW" sz="3200" dirty="0" smtClean="0"/>
              <a:t>3Sum</a:t>
            </a:r>
          </a:p>
          <a:p>
            <a:r>
              <a:rPr lang="en-US" altLang="zh-TW" sz="3200" dirty="0" smtClean="0"/>
              <a:t>Sort Colors</a:t>
            </a:r>
          </a:p>
          <a:p>
            <a:r>
              <a:rPr lang="en-US" altLang="zh-TW" sz="3200" dirty="0" smtClean="0"/>
              <a:t>Pow(</a:t>
            </a:r>
            <a:r>
              <a:rPr lang="en-US" altLang="zh-TW" sz="3200" dirty="0" err="1" smtClean="0"/>
              <a:t>x,n</a:t>
            </a:r>
            <a:r>
              <a:rPr lang="en-US" altLang="zh-TW" sz="3200" dirty="0" smtClean="0"/>
              <a:t>)</a:t>
            </a:r>
          </a:p>
          <a:p>
            <a:r>
              <a:rPr lang="en-US" altLang="zh-TW" sz="3200" dirty="0" smtClean="0"/>
              <a:t>Multiply Strings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2982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Add Two Numbers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518750"/>
            <a:ext cx="6963181" cy="505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3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Thought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400" dirty="0" smtClean="0"/>
              <a:t>使用一個新的</a:t>
            </a:r>
            <a:r>
              <a:rPr lang="en-US" altLang="zh-TW" sz="2400" dirty="0" smtClean="0"/>
              <a:t>linked list</a:t>
            </a:r>
            <a:r>
              <a:rPr lang="zh-TW" altLang="en-US" sz="2400" dirty="0" smtClean="0"/>
              <a:t>將相加完的值存起來</a:t>
            </a:r>
            <a:endParaRPr lang="en-US" altLang="zh-TW" sz="2400" dirty="0" smtClean="0"/>
          </a:p>
          <a:p>
            <a:r>
              <a:rPr lang="zh-TW" altLang="en-US" sz="2400" dirty="0"/>
              <a:t>有可能兩個</a:t>
            </a:r>
            <a:r>
              <a:rPr lang="en-US" altLang="zh-TW" sz="2400" dirty="0"/>
              <a:t>list</a:t>
            </a:r>
            <a:r>
              <a:rPr lang="zh-TW" altLang="en-US" sz="2400" dirty="0"/>
              <a:t>長度</a:t>
            </a:r>
            <a:r>
              <a:rPr lang="zh-TW" altLang="en-US" sz="2400" dirty="0" smtClean="0"/>
              <a:t>不同，相加</a:t>
            </a:r>
            <a:r>
              <a:rPr lang="en-US" altLang="zh-TW" sz="2400" dirty="0" smtClean="0">
                <a:solidFill>
                  <a:srgbClr val="FF0000"/>
                </a:solidFill>
              </a:rPr>
              <a:t>&gt;9</a:t>
            </a:r>
            <a:r>
              <a:rPr lang="zh-TW" altLang="en-US" sz="2400" dirty="0" smtClean="0"/>
              <a:t>要向後進位</a:t>
            </a:r>
            <a:endParaRPr lang="en-US" altLang="zh-TW" sz="2400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90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Code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480" y="1434079"/>
            <a:ext cx="5721426" cy="52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6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3Sum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69999"/>
            <a:ext cx="7156612" cy="522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9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Thoughts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A+B+C=0 =&gt; A+B=-C</a:t>
            </a:r>
          </a:p>
          <a:p>
            <a:r>
              <a:rPr lang="zh-TW" altLang="en-US" sz="2400" dirty="0" smtClean="0"/>
              <a:t>先排序</a:t>
            </a:r>
            <a:r>
              <a:rPr lang="en-US" altLang="zh-TW" sz="2400" dirty="0" smtClean="0"/>
              <a:t>Array</a:t>
            </a:r>
            <a:r>
              <a:rPr lang="zh-TW" altLang="en-US" sz="2400" dirty="0" smtClean="0"/>
              <a:t>中數字，由小到大</a:t>
            </a:r>
            <a:endParaRPr lang="en-US" altLang="zh-TW" sz="2400" dirty="0" smtClean="0"/>
          </a:p>
          <a:p>
            <a:pPr lvl="1"/>
            <a:r>
              <a:rPr lang="zh-TW" altLang="en-US" sz="2000" dirty="0" smtClean="0"/>
              <a:t>這樣就能排除如果第一個值</a:t>
            </a:r>
            <a:r>
              <a:rPr lang="en-US" altLang="zh-TW" sz="2000" dirty="0" smtClean="0"/>
              <a:t>&gt;0</a:t>
            </a:r>
            <a:r>
              <a:rPr lang="zh-TW" altLang="en-US" sz="2000" dirty="0" smtClean="0"/>
              <a:t>，就可以</a:t>
            </a:r>
            <a:r>
              <a:rPr lang="en-US" altLang="zh-TW" sz="2000" dirty="0" smtClean="0"/>
              <a:t>pass</a:t>
            </a:r>
            <a:r>
              <a:rPr lang="zh-TW" altLang="en-US" sz="2000" dirty="0" smtClean="0"/>
              <a:t>或停了，因為總和一定</a:t>
            </a:r>
            <a:r>
              <a:rPr lang="en-US" altLang="zh-TW" sz="2000" dirty="0" smtClean="0"/>
              <a:t>&gt;0</a:t>
            </a:r>
          </a:p>
          <a:p>
            <a:endParaRPr lang="en-US" altLang="zh-TW" dirty="0" smtClean="0"/>
          </a:p>
          <a:p>
            <a:r>
              <a:rPr lang="zh-TW" altLang="en-US" sz="2400" dirty="0" smtClean="0"/>
              <a:t>由小到大排序可以從頭尾兩邊去找值做相加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171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Sort Colors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27335"/>
            <a:ext cx="86487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2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Thought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將</a:t>
            </a:r>
            <a:r>
              <a:rPr lang="en-US" altLang="zh-TW" sz="2400" dirty="0" smtClean="0"/>
              <a:t>Array</a:t>
            </a:r>
            <a:r>
              <a:rPr lang="zh-TW" altLang="en-US" sz="2400" dirty="0" smtClean="0"/>
              <a:t>中數字由小排到大，並計算其出現次數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5328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500</TotalTime>
  <Words>174</Words>
  <Application>Microsoft Office PowerPoint</Application>
  <PresentationFormat>寬螢幕</PresentationFormat>
  <Paragraphs>33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9" baseType="lpstr">
      <vt:lpstr>微軟正黑體</vt:lpstr>
      <vt:lpstr>Arial</vt:lpstr>
      <vt:lpstr>Trebuchet MS</vt:lpstr>
      <vt:lpstr>Wingdings 3</vt:lpstr>
      <vt:lpstr>多面向</vt:lpstr>
      <vt:lpstr>LeetCode Review</vt:lpstr>
      <vt:lpstr>5 LeetCode Medium Question</vt:lpstr>
      <vt:lpstr>Add Two Numbers</vt:lpstr>
      <vt:lpstr>Thought</vt:lpstr>
      <vt:lpstr>Code</vt:lpstr>
      <vt:lpstr>3Sum</vt:lpstr>
      <vt:lpstr>Thoughts</vt:lpstr>
      <vt:lpstr>Sort Colors</vt:lpstr>
      <vt:lpstr>Thought</vt:lpstr>
      <vt:lpstr>Pow(x,n)</vt:lpstr>
      <vt:lpstr>Thoughts</vt:lpstr>
      <vt:lpstr>Multiply Strings</vt:lpstr>
      <vt:lpstr>Thoughts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 Review</dc:title>
  <dc:creator>Tony Yu</dc:creator>
  <cp:lastModifiedBy>Tony Yu</cp:lastModifiedBy>
  <cp:revision>24</cp:revision>
  <dcterms:created xsi:type="dcterms:W3CDTF">2021-03-10T08:46:33Z</dcterms:created>
  <dcterms:modified xsi:type="dcterms:W3CDTF">2021-03-11T09:17:00Z</dcterms:modified>
</cp:coreProperties>
</file>