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6" r:id="rId7"/>
    <p:sldId id="261" r:id="rId8"/>
    <p:sldId id="265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LeetCode</a:t>
            </a:r>
            <a:r>
              <a:rPr lang="en-US" altLang="zh-TW" dirty="0" smtClean="0"/>
              <a:t>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Reporter: Tony Yu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96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Dynamic Programming</a:t>
            </a:r>
          </a:p>
          <a:p>
            <a:pPr lvl="1"/>
            <a:r>
              <a:rPr lang="zh-TW" altLang="en-US" sz="2200" dirty="0"/>
              <a:t>背包</a:t>
            </a:r>
            <a:r>
              <a:rPr lang="zh-TW" altLang="en-US" sz="2200" dirty="0" smtClean="0"/>
              <a:t>問題</a:t>
            </a:r>
            <a:endParaRPr lang="en-US" altLang="zh-TW" sz="2200" dirty="0" smtClean="0"/>
          </a:p>
          <a:p>
            <a:pPr lvl="1"/>
            <a:r>
              <a:rPr lang="zh-TW" altLang="en-US" sz="2200" dirty="0"/>
              <a:t>最短總和</a:t>
            </a:r>
            <a:r>
              <a:rPr lang="en-US" altLang="zh-TW" sz="2200" dirty="0" smtClean="0"/>
              <a:t> = </a:t>
            </a:r>
            <a:r>
              <a:rPr lang="en-US" altLang="zh-TW" sz="2200" dirty="0"/>
              <a:t>min(</a:t>
            </a:r>
            <a:r>
              <a:rPr lang="en-US" altLang="zh-TW" sz="2200" dirty="0" err="1"/>
              <a:t>dp</a:t>
            </a:r>
            <a:r>
              <a:rPr lang="en-US" altLang="zh-TW" sz="2200" dirty="0"/>
              <a:t>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 - 1][j] + </a:t>
            </a:r>
            <a:r>
              <a:rPr lang="en-US" altLang="zh-TW" sz="2200" dirty="0" err="1"/>
              <a:t>dp</a:t>
            </a:r>
            <a:r>
              <a:rPr lang="en-US" altLang="zh-TW" sz="2200" dirty="0"/>
              <a:t>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 - 1]) + grid[</a:t>
            </a:r>
            <a:r>
              <a:rPr lang="en-US" altLang="zh-TW" sz="2200" dirty="0" err="1"/>
              <a:t>i</a:t>
            </a:r>
            <a:r>
              <a:rPr lang="en-US" altLang="zh-TW" sz="2200" dirty="0"/>
              <a:t>][j];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0391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Roman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70001"/>
            <a:ext cx="7981346" cy="477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253" y="1315081"/>
            <a:ext cx="2994552" cy="54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4600" y="1270000"/>
            <a:ext cx="8596668" cy="3880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8800" dirty="0" smtClean="0"/>
              <a:t> </a:t>
            </a:r>
          </a:p>
          <a:p>
            <a:pPr marL="0" indent="0" algn="ctr">
              <a:buNone/>
            </a:pPr>
            <a:r>
              <a:rPr lang="en-US" altLang="zh-TW" sz="9600" dirty="0" smtClean="0"/>
              <a:t>Thank You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2678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5 </a:t>
            </a:r>
            <a:r>
              <a:rPr lang="en-US" altLang="zh-TW" dirty="0" err="1"/>
              <a:t>L</a:t>
            </a:r>
            <a:r>
              <a:rPr lang="en-US" altLang="zh-TW" dirty="0" err="1" smtClean="0"/>
              <a:t>eetCode</a:t>
            </a:r>
            <a:r>
              <a:rPr lang="en-US" altLang="zh-TW" dirty="0" smtClean="0"/>
              <a:t> Medium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Contain With Most Water</a:t>
            </a:r>
          </a:p>
          <a:p>
            <a:r>
              <a:rPr lang="en-US" altLang="zh-TW" sz="3200" dirty="0" smtClean="0"/>
              <a:t>Letter Combinations of a Phone Number</a:t>
            </a:r>
          </a:p>
          <a:p>
            <a:r>
              <a:rPr lang="en-US" altLang="zh-TW" sz="3200" dirty="0" smtClean="0"/>
              <a:t>Rotate List</a:t>
            </a:r>
          </a:p>
          <a:p>
            <a:r>
              <a:rPr lang="en-US" altLang="zh-TW" sz="3200" dirty="0" smtClean="0"/>
              <a:t>Minimum Path Sum</a:t>
            </a:r>
          </a:p>
          <a:p>
            <a:r>
              <a:rPr lang="en-US" altLang="zh-TW" sz="3200" dirty="0" smtClean="0"/>
              <a:t>Integer to Roman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9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With Most Water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4016"/>
            <a:ext cx="7596228" cy="53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只移動矮的，因為高的移動只會讓面積變</a:t>
            </a:r>
            <a:r>
              <a:rPr lang="zh-TW" altLang="en-US" sz="2400" dirty="0" smtClean="0"/>
              <a:t>小</a:t>
            </a:r>
            <a:endParaRPr lang="en-US" altLang="zh-TW" sz="2400" dirty="0" smtClean="0"/>
          </a:p>
          <a:p>
            <a:pPr lvl="1"/>
            <a:r>
              <a:rPr lang="zh-TW" altLang="en-US" sz="2200" dirty="0"/>
              <a:t>比較兩條線的高度，若左邊較小，則左邊的線往右移 </a:t>
            </a:r>
            <a:r>
              <a:rPr lang="en-US" altLang="zh-TW" sz="2200" dirty="0"/>
              <a:t>left + 1</a:t>
            </a:r>
            <a:r>
              <a:rPr lang="zh-TW" altLang="en-US" sz="2200" dirty="0"/>
              <a:t>，反之則右邊的線往左移 </a:t>
            </a:r>
            <a:r>
              <a:rPr lang="en-US" altLang="zh-TW" sz="2200" dirty="0"/>
              <a:t>right — 1</a:t>
            </a:r>
            <a:endParaRPr lang="en-US" altLang="zh-TW" sz="2200" dirty="0" smtClean="0"/>
          </a:p>
          <a:p>
            <a:r>
              <a:rPr lang="zh-TW" altLang="en-US" sz="2400" dirty="0" smtClean="0"/>
              <a:t>用最矮的長度去相乘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9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Letter Combinations of a Phone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820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Thoughts</a:t>
            </a:r>
            <a:endParaRPr lang="zh-TW" altLang="en-US" dirty="0"/>
          </a:p>
        </p:txBody>
      </p:sp>
      <p:pic>
        <p:nvPicPr>
          <p:cNvPr id="1026" name="Picture 2" descr="https://miro.medium.com/max/738/1*yxnJaQ-M4mYG9FtoWpKdy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04" y="1930400"/>
            <a:ext cx="446403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Rotate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84422"/>
            <a:ext cx="6558735" cy="534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將</a:t>
            </a:r>
            <a:r>
              <a:rPr lang="en-US" altLang="zh-TW" sz="2400" dirty="0" smtClean="0"/>
              <a:t>list</a:t>
            </a:r>
            <a:r>
              <a:rPr lang="zh-TW" altLang="en-US" sz="2400" dirty="0" smtClean="0"/>
              <a:t>中每個</a:t>
            </a:r>
            <a:r>
              <a:rPr lang="en-US" altLang="zh-TW" sz="2400" dirty="0" smtClean="0"/>
              <a:t>node</a:t>
            </a:r>
            <a:r>
              <a:rPr lang="zh-TW" altLang="en-US" sz="2400" dirty="0" smtClean="0"/>
              <a:t>向右位移</a:t>
            </a:r>
            <a:endParaRPr lang="en-US" altLang="zh-TW" sz="2400" dirty="0" smtClean="0"/>
          </a:p>
          <a:p>
            <a:r>
              <a:rPr lang="zh-TW" altLang="en-US" sz="2400" dirty="0"/>
              <a:t>把最後的</a:t>
            </a:r>
            <a:r>
              <a:rPr lang="en-US" altLang="zh-TW" sz="2400" dirty="0"/>
              <a:t>node</a:t>
            </a:r>
            <a:r>
              <a:rPr lang="zh-TW" altLang="en-US" sz="2400" dirty="0"/>
              <a:t>接</a:t>
            </a:r>
            <a:r>
              <a:rPr lang="zh-TW" altLang="en-US" sz="2400" dirty="0" smtClean="0"/>
              <a:t>回去</a:t>
            </a:r>
            <a:r>
              <a:rPr lang="en-US" altLang="zh-TW" sz="2400" dirty="0" smtClean="0"/>
              <a:t>list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開頭</a:t>
            </a:r>
            <a:endParaRPr lang="en-US" altLang="zh-TW" sz="2400" dirty="0" smtClean="0"/>
          </a:p>
          <a:p>
            <a:r>
              <a:rPr lang="en-US" altLang="zh-TW" sz="2400" dirty="0" smtClean="0"/>
              <a:t>K</a:t>
            </a:r>
            <a:r>
              <a:rPr lang="zh-TW" altLang="en-US" sz="2400" dirty="0" smtClean="0"/>
              <a:t>的數字代表會有幾個</a:t>
            </a:r>
            <a:r>
              <a:rPr lang="en-US" altLang="zh-TW" sz="2400" dirty="0" smtClean="0"/>
              <a:t>node</a:t>
            </a:r>
            <a:r>
              <a:rPr lang="zh-TW" altLang="en-US" sz="2400" dirty="0" smtClean="0"/>
              <a:t>往前移</a:t>
            </a:r>
            <a:endParaRPr lang="en-US" altLang="zh-TW" sz="2400" dirty="0" smtClean="0"/>
          </a:p>
          <a:p>
            <a:r>
              <a:rPr lang="en-US" altLang="zh-TW" sz="2400" dirty="0" smtClean="0"/>
              <a:t>K</a:t>
            </a:r>
            <a:r>
              <a:rPr lang="zh-TW" altLang="en-US" sz="2400" dirty="0" smtClean="0"/>
              <a:t>有可能會大於</a:t>
            </a:r>
            <a:r>
              <a:rPr lang="en-US" altLang="zh-TW" sz="2400" dirty="0" smtClean="0"/>
              <a:t>node</a:t>
            </a:r>
            <a:r>
              <a:rPr lang="zh-TW" altLang="en-US" sz="2400" dirty="0" smtClean="0"/>
              <a:t>數，當</a:t>
            </a:r>
            <a:r>
              <a:rPr lang="en-US" altLang="zh-TW" sz="2400" dirty="0" err="1" smtClean="0"/>
              <a:t>K%nodes</a:t>
            </a:r>
            <a:r>
              <a:rPr lang="en-US" altLang="zh-TW" sz="2400" dirty="0" smtClean="0"/>
              <a:t>=0</a:t>
            </a:r>
            <a:r>
              <a:rPr lang="zh-TW" altLang="en-US" sz="2400" dirty="0" smtClean="0"/>
              <a:t>時</a:t>
            </a:r>
            <a:r>
              <a:rPr lang="zh-TW" altLang="en-US" sz="2400" dirty="0"/>
              <a:t>，代表又轉回來啦</a:t>
            </a:r>
            <a:r>
              <a:rPr lang="en-US" altLang="zh-TW" sz="2400" dirty="0"/>
              <a:t>~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9532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Minimum Path Sum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3975"/>
            <a:ext cx="85629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675</TotalTime>
  <Words>181</Words>
  <Application>Microsoft Office PowerPoint</Application>
  <PresentationFormat>寬螢幕</PresentationFormat>
  <Paragraphs>30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LeetCode Review</vt:lpstr>
      <vt:lpstr>5 LeetCode Medium Question</vt:lpstr>
      <vt:lpstr>Container With Most Water</vt:lpstr>
      <vt:lpstr>Thought</vt:lpstr>
      <vt:lpstr>Letter Combinations of a Phone Number</vt:lpstr>
      <vt:lpstr>Thoughts</vt:lpstr>
      <vt:lpstr>Rotate List</vt:lpstr>
      <vt:lpstr>Thought</vt:lpstr>
      <vt:lpstr>Minimum Path Sum</vt:lpstr>
      <vt:lpstr>Thoughts</vt:lpstr>
      <vt:lpstr>Integer to Roman</vt:lpstr>
      <vt:lpstr>Thoughts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Review</dc:title>
  <dc:creator>Tony Yu</dc:creator>
  <cp:lastModifiedBy>Tony Yu</cp:lastModifiedBy>
  <cp:revision>35</cp:revision>
  <dcterms:created xsi:type="dcterms:W3CDTF">2021-03-10T08:46:33Z</dcterms:created>
  <dcterms:modified xsi:type="dcterms:W3CDTF">2021-04-15T16:38:41Z</dcterms:modified>
</cp:coreProperties>
</file>