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B300-9108-43B0-B9EF-C469FFAEEC38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ECF3-4080-4BD8-BDFD-DC1BDA1AC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204864"/>
            <a:ext cx="8496944" cy="2251579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KKBOX WEB player test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172200" cy="1123336"/>
          </a:xfrm>
        </p:spPr>
        <p:txBody>
          <a:bodyPr/>
          <a:lstStyle/>
          <a:p>
            <a:pPr algn="r"/>
            <a:r>
              <a:rPr lang="zh-TW" altLang="en-US" i="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i="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余建霖</a:t>
            </a:r>
            <a:endParaRPr lang="zh-TW" altLang="en-US" i="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56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95536" y="1545336"/>
            <a:ext cx="8136904" cy="3886200"/>
          </a:xfrm>
        </p:spPr>
        <p:txBody>
          <a:bodyPr>
            <a:normAutofit/>
          </a:bodyPr>
          <a:lstStyle/>
          <a:p>
            <a:r>
              <a:rPr lang="zh-TW" altLang="en-US" sz="2800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測試</a:t>
            </a:r>
            <a:r>
              <a:rPr lang="zh-TW" altLang="en-US" sz="2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環境</a:t>
            </a:r>
            <a:endParaRPr lang="en-US" altLang="zh-TW" sz="2800" i="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測試程式功能</a:t>
            </a:r>
            <a:endParaRPr lang="en-US" altLang="zh-TW" sz="2800" i="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sldjump"/>
              </a:rPr>
              <a:t>線上精選</a:t>
            </a:r>
            <a:r>
              <a:rPr lang="en-US" altLang="zh-TW" sz="2800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sldjump"/>
              </a:rPr>
              <a:t>+</a:t>
            </a:r>
            <a:r>
              <a:rPr lang="zh-TW" altLang="en-US" sz="2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action="ppaction://hlinksldjump"/>
              </a:rPr>
              <a:t>播放</a:t>
            </a:r>
            <a:endParaRPr lang="en-US" altLang="zh-TW" sz="2800" i="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800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sldjump"/>
              </a:rPr>
              <a:t>搜尋</a:t>
            </a:r>
            <a:r>
              <a:rPr lang="en-US" altLang="zh-TW" sz="2800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sldjump"/>
              </a:rPr>
              <a:t>+</a:t>
            </a:r>
            <a:r>
              <a:rPr lang="zh-TW" altLang="en-US" sz="2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sldjump"/>
              </a:rPr>
              <a:t>播放</a:t>
            </a:r>
            <a:endParaRPr lang="en-US" altLang="zh-TW" sz="2800" i="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 action="ppaction://hlinksldjump"/>
              </a:rPr>
              <a:t>測試程式流程圖</a:t>
            </a:r>
            <a:endParaRPr lang="en-US" altLang="zh-TW" sz="2800" i="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323528" y="548680"/>
            <a:ext cx="813690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itchFamily="34" charset="0"/>
              <a:buNone/>
            </a:pPr>
            <a:r>
              <a:rPr lang="en-US" altLang="zh-TW" sz="4800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2000" i="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19672" y="62068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線上精選</a:t>
            </a:r>
            <a:r>
              <a:rPr lang="en-US" altLang="zh-TW" sz="40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播放</a:t>
            </a:r>
            <a:endParaRPr lang="zh-TW" altLang="en-US" sz="40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21" y="1328574"/>
            <a:ext cx="6457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5856" y="2348880"/>
            <a:ext cx="26642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68" y="3061718"/>
            <a:ext cx="6332146" cy="37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46" y="1328574"/>
            <a:ext cx="6438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19672" y="62068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r>
              <a:rPr lang="en-US" altLang="zh-TW" sz="40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4000" dirty="0" smtClean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播放</a:t>
            </a:r>
            <a:endParaRPr lang="zh-TW" altLang="en-US" sz="40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2325130"/>
            <a:ext cx="33123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573015"/>
            <a:ext cx="4773042" cy="308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0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3787" y="3975348"/>
            <a:ext cx="30963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 in KKBOX WEB Player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流程圖: 替代處理程序 19"/>
          <p:cNvSpPr/>
          <p:nvPr/>
        </p:nvSpPr>
        <p:spPr>
          <a:xfrm>
            <a:off x="3419871" y="404664"/>
            <a:ext cx="1584176" cy="50405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9" name="流程圖: 程序 1028"/>
          <p:cNvSpPr/>
          <p:nvPr/>
        </p:nvSpPr>
        <p:spPr>
          <a:xfrm>
            <a:off x="2544524" y="1664804"/>
            <a:ext cx="3334870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介面下輸入測試指令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35" name="直線單箭頭接點 1034"/>
          <p:cNvCxnSpPr>
            <a:stCxn id="20" idx="2"/>
            <a:endCxn id="1029" idx="0"/>
          </p:cNvCxnSpPr>
          <p:nvPr/>
        </p:nvCxnSpPr>
        <p:spPr>
          <a:xfrm>
            <a:off x="4211959" y="908720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流程圖: 決策 1035"/>
          <p:cNvSpPr/>
          <p:nvPr/>
        </p:nvSpPr>
        <p:spPr>
          <a:xfrm>
            <a:off x="3095834" y="2587774"/>
            <a:ext cx="2232249" cy="100811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為空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38" name="直線單箭頭接點 1037"/>
          <p:cNvCxnSpPr>
            <a:stCxn id="1029" idx="2"/>
            <a:endCxn id="1036" idx="0"/>
          </p:cNvCxnSpPr>
          <p:nvPr/>
        </p:nvCxnSpPr>
        <p:spPr>
          <a:xfrm>
            <a:off x="4211959" y="2168860"/>
            <a:ext cx="0" cy="41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線單箭頭接點 1039"/>
          <p:cNvCxnSpPr>
            <a:stCxn id="1036" idx="2"/>
            <a:endCxn id="13" idx="0"/>
          </p:cNvCxnSpPr>
          <p:nvPr/>
        </p:nvCxnSpPr>
        <p:spPr>
          <a:xfrm>
            <a:off x="4211959" y="3595886"/>
            <a:ext cx="0" cy="37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肘形接點 1044"/>
          <p:cNvCxnSpPr>
            <a:stCxn id="1036" idx="3"/>
            <a:endCxn id="1029" idx="3"/>
          </p:cNvCxnSpPr>
          <p:nvPr/>
        </p:nvCxnSpPr>
        <p:spPr>
          <a:xfrm flipV="1">
            <a:off x="5328083" y="1916832"/>
            <a:ext cx="551311" cy="1174998"/>
          </a:xfrm>
          <a:prstGeom prst="bentConnector3">
            <a:avLst>
              <a:gd name="adj1" fmla="val 141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588309" y="2780928"/>
            <a:ext cx="392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11959" y="3606016"/>
            <a:ext cx="392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56345" y="5041155"/>
            <a:ext cx="30963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 線上精選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播放、</a:t>
            </a: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播放的功能測試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>
            <a:stCxn id="13" idx="2"/>
            <a:endCxn id="60" idx="0"/>
          </p:cNvCxnSpPr>
          <p:nvPr/>
        </p:nvCxnSpPr>
        <p:spPr>
          <a:xfrm flipH="1">
            <a:off x="4204517" y="4695428"/>
            <a:ext cx="7442" cy="345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圖: 替代處理程序 64"/>
          <p:cNvSpPr/>
          <p:nvPr/>
        </p:nvSpPr>
        <p:spPr>
          <a:xfrm>
            <a:off x="3412429" y="6165304"/>
            <a:ext cx="1584176" cy="50405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51" name="直線單箭頭接點 1050"/>
          <p:cNvCxnSpPr>
            <a:stCxn id="60" idx="2"/>
            <a:endCxn id="65" idx="0"/>
          </p:cNvCxnSpPr>
          <p:nvPr/>
        </p:nvCxnSpPr>
        <p:spPr>
          <a:xfrm>
            <a:off x="4204517" y="5761235"/>
            <a:ext cx="0" cy="40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971600" y="1052736"/>
            <a:ext cx="7128792" cy="468052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OS: Windows 7 64-bit SP1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CPU: Intel(R) Core(TM) i5-6200U CPU@ 2.30GHz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8 GB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Browser: Google Chrome</a:t>
            </a:r>
            <a:r>
              <a:rPr lang="zh-TW" altLang="en-US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 </a:t>
            </a:r>
            <a:r>
              <a:rPr lang="en-US" altLang="zh-TW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59.0.3071.115 (</a:t>
            </a:r>
            <a:r>
              <a:rPr lang="zh-TW" altLang="en-US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正式版本</a:t>
            </a:r>
            <a:r>
              <a:rPr lang="en-US" altLang="zh-TW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(64 </a:t>
            </a:r>
            <a:r>
              <a:rPr lang="zh-TW" altLang="en-US" i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</a:t>
            </a:r>
            <a:r>
              <a:rPr lang="en-US" altLang="zh-TW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Language: python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87824" y="260648"/>
            <a:ext cx="3312368" cy="792088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測試環境</a:t>
            </a:r>
            <a:endParaRPr lang="zh-TW" altLang="en-US" sz="4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539552" y="2780928"/>
            <a:ext cx="7848872" cy="388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lang="zh-TW" altLang="en-US" sz="4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展">
  <a:themeElements>
    <a:clrScheme name="商展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商展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商展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TM01859861[[fn=商展]]</Template>
  <TotalTime>399</TotalTime>
  <Words>108</Words>
  <Application>Microsoft Office PowerPoint</Application>
  <PresentationFormat>如螢幕大小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商展</vt:lpstr>
      <vt:lpstr>KKBOX WEB player test</vt:lpstr>
      <vt:lpstr>PowerPoint 簡報</vt:lpstr>
      <vt:lpstr>PowerPoint 簡報</vt:lpstr>
      <vt:lpstr>PowerPoint 簡報</vt:lpstr>
      <vt:lpstr>PowerPoint 簡報</vt:lpstr>
      <vt:lpstr>測試環境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KKBOX WEB player test</dc:title>
  <dc:creator>Yu, Tony JL</dc:creator>
  <cp:lastModifiedBy>Yu, Tony JL</cp:lastModifiedBy>
  <cp:revision>22</cp:revision>
  <dcterms:created xsi:type="dcterms:W3CDTF">2017-07-17T06:28:26Z</dcterms:created>
  <dcterms:modified xsi:type="dcterms:W3CDTF">2017-07-17T13:24:06Z</dcterms:modified>
</cp:coreProperties>
</file>