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61" r:id="rId3"/>
    <p:sldId id="262" r:id="rId4"/>
    <p:sldId id="263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4832821-E652-4C3D-AB1C-CF9D8141255C}" type="datetimeFigureOut">
              <a:rPr lang="en-CA" smtClean="0"/>
              <a:t>2021-06-01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60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06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832821-E652-4C3D-AB1C-CF9D8141255C}" type="datetimeFigureOut">
              <a:rPr lang="en-CA" smtClean="0"/>
              <a:t>2021-06-01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224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832821-E652-4C3D-AB1C-CF9D8141255C}" type="datetimeFigureOut">
              <a:rPr lang="en-CA" smtClean="0"/>
              <a:t>2021-06-01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567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832821-E652-4C3D-AB1C-CF9D8141255C}" type="datetimeFigureOut">
              <a:rPr lang="en-CA" smtClean="0"/>
              <a:t>2021-06-01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183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2021-06-01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00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2021-06-01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731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556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832821-E652-4C3D-AB1C-CF9D8141255C}" type="datetimeFigureOut">
              <a:rPr lang="en-CA" smtClean="0"/>
              <a:t>2021-06-01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49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923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832821-E652-4C3D-AB1C-CF9D8141255C}" type="datetimeFigureOut">
              <a:rPr lang="en-CA" smtClean="0"/>
              <a:t>2021-06-01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39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167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2021-06-01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93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2021-06-01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177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2021-06-01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92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93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2821-E652-4C3D-AB1C-CF9D8141255C}" type="datetimeFigureOut">
              <a:rPr lang="en-CA" smtClean="0"/>
              <a:t>2021-06-01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348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webp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D958-8BAE-448E-8D92-4820B73D8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836" y="1442679"/>
            <a:ext cx="9448800" cy="1825096"/>
          </a:xfrm>
        </p:spPr>
        <p:txBody>
          <a:bodyPr>
            <a:normAutofit/>
          </a:bodyPr>
          <a:lstStyle/>
          <a:p>
            <a:r>
              <a:rPr lang="en-US" sz="9600" cap="none" dirty="0"/>
              <a:t>ftp</a:t>
            </a:r>
            <a:r>
              <a:rPr lang="en-US" sz="9600" b="1" dirty="0">
                <a:solidFill>
                  <a:srgbClr val="92D050"/>
                </a:solidFill>
              </a:rPr>
              <a:t>POS</a:t>
            </a:r>
            <a:endParaRPr lang="en-CA" sz="9600" b="1" dirty="0">
              <a:solidFill>
                <a:srgbClr val="92D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EFCD2-8DEC-48E6-98D2-9025AB0CC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836" y="3271475"/>
            <a:ext cx="9448800" cy="685800"/>
          </a:xfrm>
        </p:spPr>
        <p:txBody>
          <a:bodyPr/>
          <a:lstStyle/>
          <a:p>
            <a:r>
              <a:rPr lang="en-US" dirty="0"/>
              <a:t>Fathima, Tony &amp; Parker  </a:t>
            </a:r>
            <a:r>
              <a:rPr lang="en-US" sz="4000" b="1" dirty="0">
                <a:solidFill>
                  <a:srgbClr val="92D050"/>
                </a:solidFill>
              </a:rPr>
              <a:t>Point of Sale</a:t>
            </a:r>
            <a:endParaRPr lang="en-CA" sz="4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1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0D18E8-D44C-4CF1-82D9-2ADC2063445C}"/>
              </a:ext>
            </a:extLst>
          </p:cNvPr>
          <p:cNvSpPr txBox="1">
            <a:spLocks/>
          </p:cNvSpPr>
          <p:nvPr/>
        </p:nvSpPr>
        <p:spPr>
          <a:xfrm>
            <a:off x="2895600" y="771787"/>
            <a:ext cx="8610600" cy="1310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ftp</a:t>
            </a:r>
            <a:r>
              <a:rPr lang="en-US" cap="none" dirty="0">
                <a:solidFill>
                  <a:srgbClr val="92D050"/>
                </a:solidFill>
              </a:rPr>
              <a:t>POS</a:t>
            </a:r>
            <a:r>
              <a:rPr lang="en-US" b="1" cap="none" dirty="0"/>
              <a:t> </a:t>
            </a:r>
            <a:r>
              <a:rPr lang="en-US" sz="3600" cap="none" dirty="0"/>
              <a:t>the premise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4F121-B044-4690-A63F-578CF2C2C995}"/>
              </a:ext>
            </a:extLst>
          </p:cNvPr>
          <p:cNvSpPr txBox="1"/>
          <p:nvPr/>
        </p:nvSpPr>
        <p:spPr>
          <a:xfrm>
            <a:off x="2895600" y="2357307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There is a need for an inexpensive POS system that will function remotely and offline.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ftp</a:t>
            </a:r>
            <a:r>
              <a:rPr lang="en-US" dirty="0">
                <a:solidFill>
                  <a:srgbClr val="92D050"/>
                </a:solidFill>
              </a:rPr>
              <a:t>POS will replace the need for any paper trail.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Creating a real life business application will maximize the “Full Stack Development” learning experience.</a:t>
            </a:r>
            <a:endParaRPr lang="en-CA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22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7D245-395C-4CCC-93D4-D424D0BEE4B5}"/>
              </a:ext>
            </a:extLst>
          </p:cNvPr>
          <p:cNvSpPr/>
          <p:nvPr/>
        </p:nvSpPr>
        <p:spPr>
          <a:xfrm>
            <a:off x="5650006" y="1838497"/>
            <a:ext cx="6067109" cy="37014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0765F6-521E-4270-A7D6-C00A98D35111}"/>
              </a:ext>
            </a:extLst>
          </p:cNvPr>
          <p:cNvSpPr/>
          <p:nvPr/>
        </p:nvSpPr>
        <p:spPr>
          <a:xfrm>
            <a:off x="444958" y="1838498"/>
            <a:ext cx="4861249" cy="37014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A128AD-D255-4C9B-BC64-5C6A0AEAD724}"/>
              </a:ext>
            </a:extLst>
          </p:cNvPr>
          <p:cNvSpPr txBox="1">
            <a:spLocks/>
          </p:cNvSpPr>
          <p:nvPr/>
        </p:nvSpPr>
        <p:spPr>
          <a:xfrm>
            <a:off x="2727649" y="820896"/>
            <a:ext cx="7209453" cy="1017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/>
              <a:t>ftp</a:t>
            </a:r>
            <a:r>
              <a:rPr lang="en-US" cap="none">
                <a:solidFill>
                  <a:srgbClr val="92D050"/>
                </a:solidFill>
              </a:rPr>
              <a:t>POS</a:t>
            </a:r>
            <a:r>
              <a:rPr lang="en-US" b="1" cap="none"/>
              <a:t> </a:t>
            </a:r>
            <a:r>
              <a:rPr lang="en-US" cap="none"/>
              <a:t> </a:t>
            </a:r>
            <a:r>
              <a:rPr lang="en-US" sz="3600" cap="none"/>
              <a:t>Overview</a:t>
            </a:r>
            <a:endParaRPr lang="en-CA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B2CA1-0593-42A7-A744-5164FC33FB36}"/>
              </a:ext>
            </a:extLst>
          </p:cNvPr>
          <p:cNvSpPr/>
          <p:nvPr/>
        </p:nvSpPr>
        <p:spPr>
          <a:xfrm>
            <a:off x="797565" y="2330464"/>
            <a:ext cx="1141818" cy="48290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Products</a:t>
            </a:r>
            <a:endParaRPr lang="en-CA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BFECC6-8289-4934-9E5F-C784A8C187EA}"/>
              </a:ext>
            </a:extLst>
          </p:cNvPr>
          <p:cNvSpPr/>
          <p:nvPr/>
        </p:nvSpPr>
        <p:spPr>
          <a:xfrm>
            <a:off x="793003" y="2939265"/>
            <a:ext cx="1132692" cy="48290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Suppliers</a:t>
            </a:r>
            <a:endParaRPr lang="en-CA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C3FA25-8BC9-46D1-B8C9-5FDEE42ADFC5}"/>
              </a:ext>
            </a:extLst>
          </p:cNvPr>
          <p:cNvSpPr/>
          <p:nvPr/>
        </p:nvSpPr>
        <p:spPr>
          <a:xfrm>
            <a:off x="802127" y="4112021"/>
            <a:ext cx="1132693" cy="48290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 Entry</a:t>
            </a:r>
            <a:endParaRPr lang="en-CA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86EF78-DC54-4750-A304-E0205F1BEBDB}"/>
              </a:ext>
            </a:extLst>
          </p:cNvPr>
          <p:cNvSpPr/>
          <p:nvPr/>
        </p:nvSpPr>
        <p:spPr>
          <a:xfrm>
            <a:off x="802127" y="3519353"/>
            <a:ext cx="1132693" cy="48290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Customers</a:t>
            </a:r>
            <a:endParaRPr lang="en-CA" sz="1400" dirty="0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C438A209-4669-4F9C-825A-E9220B27A090}"/>
              </a:ext>
            </a:extLst>
          </p:cNvPr>
          <p:cNvSpPr/>
          <p:nvPr/>
        </p:nvSpPr>
        <p:spPr>
          <a:xfrm>
            <a:off x="5913228" y="2569950"/>
            <a:ext cx="2704278" cy="2036394"/>
          </a:xfrm>
          <a:prstGeom prst="cloud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ftp</a:t>
            </a:r>
            <a:r>
              <a:rPr lang="en-US" sz="2000" b="1" dirty="0">
                <a:solidFill>
                  <a:srgbClr val="92D050"/>
                </a:solidFill>
              </a:rPr>
              <a:t>POS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DB (MongoDB Atlas)</a:t>
            </a:r>
            <a:endParaRPr lang="en-CA" sz="2000" b="1" dirty="0">
              <a:solidFill>
                <a:srgbClr val="002060"/>
              </a:solidFill>
            </a:endParaRP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F0FF9041-6D02-4A05-A8D7-7236C1F97BD0}"/>
              </a:ext>
            </a:extLst>
          </p:cNvPr>
          <p:cNvSpPr/>
          <p:nvPr/>
        </p:nvSpPr>
        <p:spPr>
          <a:xfrm>
            <a:off x="3181939" y="2927176"/>
            <a:ext cx="1788368" cy="1091973"/>
          </a:xfrm>
          <a:prstGeom prst="flowChartPredefined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ftp</a:t>
            </a:r>
            <a:r>
              <a:rPr lang="en-US" sz="2400" dirty="0">
                <a:solidFill>
                  <a:srgbClr val="92D050"/>
                </a:solidFill>
              </a:rPr>
              <a:t>POS</a:t>
            </a:r>
            <a:r>
              <a:rPr lang="en-US" dirty="0"/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Application</a:t>
            </a:r>
          </a:p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(partial)</a:t>
            </a:r>
            <a:endParaRPr lang="en-CA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1A95B6-26D5-47B5-9950-DFB1556BC4F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939383" y="2571915"/>
            <a:ext cx="1177634" cy="774781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B3D9B9-6AA7-41B6-BD3D-2183D52D730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925695" y="3180716"/>
            <a:ext cx="1191322" cy="275746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63C080-7F77-4A1D-A6AD-5524E17631D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934820" y="3553648"/>
            <a:ext cx="1182197" cy="207156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8B5469-E518-4F90-91AB-2424D2C827C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934820" y="3651038"/>
            <a:ext cx="1182197" cy="702434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4433EB-2215-4F36-8855-6CF56D1C5308}"/>
              </a:ext>
            </a:extLst>
          </p:cNvPr>
          <p:cNvSpPr txBox="1"/>
          <p:nvPr/>
        </p:nvSpPr>
        <p:spPr>
          <a:xfrm>
            <a:off x="3303355" y="5838707"/>
            <a:ext cx="52711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 POS system with offline capability</a:t>
            </a:r>
          </a:p>
          <a:p>
            <a:endParaRPr lang="en-CA" dirty="0"/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FEEDE573-779B-4EAB-8C22-B6DB93EBC510}"/>
              </a:ext>
            </a:extLst>
          </p:cNvPr>
          <p:cNvSpPr/>
          <p:nvPr/>
        </p:nvSpPr>
        <p:spPr>
          <a:xfrm>
            <a:off x="9496874" y="2936942"/>
            <a:ext cx="1822656" cy="1091973"/>
          </a:xfrm>
          <a:prstGeom prst="flowChartPredefined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ftp</a:t>
            </a:r>
            <a:r>
              <a:rPr lang="en-US" sz="2400" dirty="0">
                <a:solidFill>
                  <a:srgbClr val="92D050"/>
                </a:solidFill>
              </a:rPr>
              <a:t>POS</a:t>
            </a:r>
            <a:r>
              <a:rPr lang="en-US" dirty="0"/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Application</a:t>
            </a:r>
          </a:p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(complete)</a:t>
            </a:r>
            <a:endParaRPr lang="en-CA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AA8F57-57F1-4BCA-B0BD-ED253738793B}"/>
              </a:ext>
            </a:extLst>
          </p:cNvPr>
          <p:cNvCxnSpPr>
            <a:cxnSpLocks/>
          </p:cNvCxnSpPr>
          <p:nvPr/>
        </p:nvCxnSpPr>
        <p:spPr>
          <a:xfrm>
            <a:off x="8545391" y="3346696"/>
            <a:ext cx="9514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E354F9-E599-4A51-ADFB-663A11F53317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615252" y="3588147"/>
            <a:ext cx="88162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75986018-BA2D-4807-A6F0-76413CE286D4}"/>
              </a:ext>
            </a:extLst>
          </p:cNvPr>
          <p:cNvSpPr/>
          <p:nvPr/>
        </p:nvSpPr>
        <p:spPr>
          <a:xfrm>
            <a:off x="3565253" y="4421595"/>
            <a:ext cx="826555" cy="890582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Local ftp</a:t>
            </a:r>
            <a:r>
              <a:rPr lang="en-US" sz="1200" b="1" dirty="0">
                <a:solidFill>
                  <a:srgbClr val="92D050"/>
                </a:solidFill>
              </a:rPr>
              <a:t>POS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</a:rPr>
              <a:t>DB</a:t>
            </a:r>
            <a:endParaRPr lang="en-CA" sz="1200" b="1" dirty="0">
              <a:solidFill>
                <a:srgbClr val="00206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853C61-AE1A-4336-B83F-C6AF144B7C9A}"/>
              </a:ext>
            </a:extLst>
          </p:cNvPr>
          <p:cNvCxnSpPr>
            <a:cxnSpLocks/>
          </p:cNvCxnSpPr>
          <p:nvPr/>
        </p:nvCxnSpPr>
        <p:spPr>
          <a:xfrm flipH="1">
            <a:off x="3860609" y="4019148"/>
            <a:ext cx="15972" cy="40244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58B97E-50A7-4D99-8E34-C212FDDA7A9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076123" y="4019149"/>
            <a:ext cx="0" cy="4024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ED909F-14AD-4AD7-ACE4-F4A40EE3BCD9}"/>
              </a:ext>
            </a:extLst>
          </p:cNvPr>
          <p:cNvSpPr txBox="1"/>
          <p:nvPr/>
        </p:nvSpPr>
        <p:spPr>
          <a:xfrm>
            <a:off x="9915378" y="2095996"/>
            <a:ext cx="137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4">
                    <a:lumMod val="50000"/>
                  </a:schemeClr>
                </a:solidFill>
              </a:rPr>
              <a:t>Phase 2</a:t>
            </a:r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CAF9816E-82E8-4BCB-931D-6EB9F349CE11}"/>
              </a:ext>
            </a:extLst>
          </p:cNvPr>
          <p:cNvSpPr/>
          <p:nvPr/>
        </p:nvSpPr>
        <p:spPr>
          <a:xfrm>
            <a:off x="9620022" y="4421595"/>
            <a:ext cx="826555" cy="890582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Local ftp</a:t>
            </a:r>
            <a:r>
              <a:rPr lang="en-US" sz="1200" b="1" dirty="0">
                <a:solidFill>
                  <a:srgbClr val="92D050"/>
                </a:solidFill>
              </a:rPr>
              <a:t>POS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</a:rPr>
              <a:t>DB</a:t>
            </a:r>
            <a:endParaRPr lang="en-CA" sz="1200" b="1" dirty="0">
              <a:solidFill>
                <a:srgbClr val="00206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C9C588-3D1B-4B43-9157-5CD3294A34B9}"/>
              </a:ext>
            </a:extLst>
          </p:cNvPr>
          <p:cNvCxnSpPr>
            <a:cxnSpLocks/>
          </p:cNvCxnSpPr>
          <p:nvPr/>
        </p:nvCxnSpPr>
        <p:spPr>
          <a:xfrm flipH="1">
            <a:off x="9915378" y="4019148"/>
            <a:ext cx="15972" cy="40244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D4DEBF-4387-4B99-9237-A55DDF17AC88}"/>
              </a:ext>
            </a:extLst>
          </p:cNvPr>
          <p:cNvCxnSpPr>
            <a:cxnSpLocks/>
          </p:cNvCxnSpPr>
          <p:nvPr/>
        </p:nvCxnSpPr>
        <p:spPr>
          <a:xfrm flipV="1">
            <a:off x="10130892" y="4019149"/>
            <a:ext cx="0" cy="4024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8230EF-465C-4E10-B1AE-D59C90105CA5}"/>
              </a:ext>
            </a:extLst>
          </p:cNvPr>
          <p:cNvSpPr txBox="1"/>
          <p:nvPr/>
        </p:nvSpPr>
        <p:spPr>
          <a:xfrm>
            <a:off x="3554446" y="2035385"/>
            <a:ext cx="137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4">
                    <a:lumMod val="50000"/>
                  </a:schemeClr>
                </a:solidFill>
              </a:rPr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268529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C6A1D43-6DC3-4C37-B559-DDF2C36A1DB3}"/>
              </a:ext>
            </a:extLst>
          </p:cNvPr>
          <p:cNvSpPr txBox="1">
            <a:spLocks/>
          </p:cNvSpPr>
          <p:nvPr/>
        </p:nvSpPr>
        <p:spPr>
          <a:xfrm>
            <a:off x="3492759" y="503606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Technologies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ABF942-B33F-481D-9E89-FDDC31D45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5" y="1933343"/>
            <a:ext cx="1982755" cy="18802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66280B-E43D-41E0-B763-652AB17E8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1" y="3060487"/>
            <a:ext cx="2401076" cy="1800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DD47F9-A3CA-4756-B718-FF4D3E998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045" y="1796634"/>
            <a:ext cx="1916014" cy="11720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C4BC7A-0235-4E0E-AADF-B92E73A1A4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594" y="3266588"/>
            <a:ext cx="2401077" cy="995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59E70B-9C3D-4506-8490-252C37C61B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3" y="2036134"/>
            <a:ext cx="3111357" cy="1045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79F9C8-6A9B-48FE-953F-3ECB4D5B5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33" y="4101038"/>
            <a:ext cx="2765749" cy="9603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6A5827-3755-40ED-A4C3-B3E082D946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87" y="3663810"/>
            <a:ext cx="2556588" cy="2125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3F3836-24A6-4F78-AE65-EB88B660D9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16" y="5788974"/>
            <a:ext cx="1400662" cy="3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5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91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8540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237</TotalTime>
  <Words>95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ftpPOS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ftpPOS</dc:title>
  <dc:creator>Parker Sjogren</dc:creator>
  <cp:lastModifiedBy>Parker Sjogren</cp:lastModifiedBy>
  <cp:revision>58</cp:revision>
  <dcterms:created xsi:type="dcterms:W3CDTF">2021-06-01T01:02:05Z</dcterms:created>
  <dcterms:modified xsi:type="dcterms:W3CDTF">2021-06-01T16:24:07Z</dcterms:modified>
</cp:coreProperties>
</file>