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60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0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224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567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183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0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3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556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49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23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39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6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77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92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9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2821-E652-4C3D-AB1C-CF9D8141255C}" type="datetimeFigureOut">
              <a:rPr lang="en-CA" smtClean="0"/>
              <a:t>2021-05-31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475C-1E17-4E52-9CD4-FF5A6CF4A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348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web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D958-8BAE-448E-8D92-4820B73D8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cap="none" dirty="0"/>
              <a:t>ftp</a:t>
            </a:r>
            <a:r>
              <a:rPr lang="en-US" sz="9600" b="1" dirty="0">
                <a:solidFill>
                  <a:srgbClr val="92D050"/>
                </a:solidFill>
              </a:rPr>
              <a:t>POS</a:t>
            </a:r>
            <a:endParaRPr lang="en-CA" sz="9600" b="1" dirty="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EFCD2-8DEC-48E6-98D2-9025AB0CC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Fathima, Tony &amp; Parker  </a:t>
            </a:r>
            <a:r>
              <a:rPr lang="en-US" sz="4000" b="1" dirty="0">
                <a:solidFill>
                  <a:srgbClr val="92D050"/>
                </a:solidFill>
              </a:rPr>
              <a:t>Point of Sale</a:t>
            </a:r>
            <a:endParaRPr lang="en-CA" sz="4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1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9DE94DC3-A07C-43D3-ABC0-D38B7C7850DC}"/>
              </a:ext>
            </a:extLst>
          </p:cNvPr>
          <p:cNvSpPr/>
          <p:nvPr/>
        </p:nvSpPr>
        <p:spPr>
          <a:xfrm>
            <a:off x="5540949" y="1838497"/>
            <a:ext cx="6067109" cy="37014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60FA085-CE4A-4FEF-9441-16BA4D2BEE76}"/>
              </a:ext>
            </a:extLst>
          </p:cNvPr>
          <p:cNvSpPr/>
          <p:nvPr/>
        </p:nvSpPr>
        <p:spPr>
          <a:xfrm>
            <a:off x="335901" y="1838498"/>
            <a:ext cx="4861249" cy="37014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F3467-8810-4444-A5E5-0A5D7002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649" y="820896"/>
            <a:ext cx="7209453" cy="1017601"/>
          </a:xfrm>
        </p:spPr>
        <p:txBody>
          <a:bodyPr/>
          <a:lstStyle/>
          <a:p>
            <a:pPr algn="ctr"/>
            <a:r>
              <a:rPr lang="en-US" cap="none" dirty="0"/>
              <a:t>ftp</a:t>
            </a:r>
            <a:r>
              <a:rPr lang="en-US" cap="none" dirty="0">
                <a:solidFill>
                  <a:srgbClr val="92D050"/>
                </a:solidFill>
              </a:rPr>
              <a:t>POS</a:t>
            </a:r>
            <a:r>
              <a:rPr lang="en-US" b="1" cap="none" dirty="0"/>
              <a:t> </a:t>
            </a:r>
            <a:r>
              <a:rPr lang="en-US" cap="none" dirty="0"/>
              <a:t> </a:t>
            </a:r>
            <a:r>
              <a:rPr lang="en-US" sz="3600" cap="none" dirty="0"/>
              <a:t>Overview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39B2C-C678-4BAB-B0A8-9E7F511CBCDB}"/>
              </a:ext>
            </a:extLst>
          </p:cNvPr>
          <p:cNvSpPr/>
          <p:nvPr/>
        </p:nvSpPr>
        <p:spPr>
          <a:xfrm>
            <a:off x="647984" y="2157807"/>
            <a:ext cx="1141818" cy="48290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Products</a:t>
            </a:r>
            <a:endParaRPr lang="en-CA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692F1-043F-4CD2-940D-A82742F2F262}"/>
              </a:ext>
            </a:extLst>
          </p:cNvPr>
          <p:cNvSpPr/>
          <p:nvPr/>
        </p:nvSpPr>
        <p:spPr>
          <a:xfrm>
            <a:off x="652546" y="4532032"/>
            <a:ext cx="1132694" cy="48290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Inventory</a:t>
            </a:r>
            <a:endParaRPr lang="en-CA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C86F4-058B-414D-B060-B9CA2C27ACB8}"/>
              </a:ext>
            </a:extLst>
          </p:cNvPr>
          <p:cNvSpPr/>
          <p:nvPr/>
        </p:nvSpPr>
        <p:spPr>
          <a:xfrm>
            <a:off x="643422" y="2766608"/>
            <a:ext cx="1132692" cy="48290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Suppliers</a:t>
            </a:r>
            <a:endParaRPr lang="en-CA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0EADE-74C2-4EAD-AE2A-6DD6ED0975E9}"/>
              </a:ext>
            </a:extLst>
          </p:cNvPr>
          <p:cNvSpPr/>
          <p:nvPr/>
        </p:nvSpPr>
        <p:spPr>
          <a:xfrm>
            <a:off x="652546" y="3939364"/>
            <a:ext cx="1132693" cy="48290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Order Entry</a:t>
            </a:r>
            <a:endParaRPr lang="en-CA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586DB-1931-44DB-ACDB-BA21D886CCE0}"/>
              </a:ext>
            </a:extLst>
          </p:cNvPr>
          <p:cNvSpPr/>
          <p:nvPr/>
        </p:nvSpPr>
        <p:spPr>
          <a:xfrm>
            <a:off x="652546" y="3346696"/>
            <a:ext cx="1132693" cy="48290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Customers</a:t>
            </a:r>
            <a:endParaRPr lang="en-CA" sz="1400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C8CFFA5A-B7A4-410B-A0B2-9483BCB7C2F0}"/>
              </a:ext>
            </a:extLst>
          </p:cNvPr>
          <p:cNvSpPr/>
          <p:nvPr/>
        </p:nvSpPr>
        <p:spPr>
          <a:xfrm>
            <a:off x="5804171" y="2569950"/>
            <a:ext cx="2704278" cy="2036394"/>
          </a:xfrm>
          <a:prstGeom prst="clou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ftp</a:t>
            </a:r>
            <a:r>
              <a:rPr lang="en-US" sz="2000" b="1" dirty="0">
                <a:solidFill>
                  <a:srgbClr val="00B050"/>
                </a:solidFill>
              </a:rPr>
              <a:t>POS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DB (MongoDB Atlas)</a:t>
            </a:r>
            <a:endParaRPr lang="en-CA" sz="2000" b="1" dirty="0">
              <a:solidFill>
                <a:srgbClr val="002060"/>
              </a:solidFill>
            </a:endParaRP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FF721363-8584-44DD-8737-68ADFC45C02E}"/>
              </a:ext>
            </a:extLst>
          </p:cNvPr>
          <p:cNvSpPr/>
          <p:nvPr/>
        </p:nvSpPr>
        <p:spPr>
          <a:xfrm>
            <a:off x="3072882" y="2927176"/>
            <a:ext cx="1788368" cy="1091973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ftp</a:t>
            </a:r>
            <a:r>
              <a:rPr lang="en-US" sz="2400" dirty="0">
                <a:solidFill>
                  <a:srgbClr val="92D050"/>
                </a:solidFill>
              </a:rPr>
              <a:t>POS</a:t>
            </a:r>
            <a:r>
              <a:rPr lang="en-US" dirty="0"/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Application</a:t>
            </a:r>
            <a:endParaRPr lang="en-CA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454ADD-C9E7-4D8E-AE4E-7BF72C01389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789802" y="2399258"/>
            <a:ext cx="1283080" cy="1073905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A49BCC-BC75-476A-B017-6F67647C6AD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776114" y="3008059"/>
            <a:ext cx="1296768" cy="465104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40208E-9B30-487B-8687-69B980F9956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1785239" y="3473163"/>
            <a:ext cx="1287643" cy="114984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91D92D-C8F4-4F87-8D48-4909CF89590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1785239" y="3473163"/>
            <a:ext cx="1287643" cy="707652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3569C6-B91C-4998-AF74-B45B509A07F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785240" y="3473163"/>
            <a:ext cx="1287642" cy="130032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2C29AC-6CF0-4686-9631-A299FEA992D2}"/>
              </a:ext>
            </a:extLst>
          </p:cNvPr>
          <p:cNvSpPr txBox="1"/>
          <p:nvPr/>
        </p:nvSpPr>
        <p:spPr>
          <a:xfrm>
            <a:off x="3967066" y="5808967"/>
            <a:ext cx="52711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POS system with offline capability</a:t>
            </a:r>
          </a:p>
          <a:p>
            <a:endParaRPr lang="en-CA" dirty="0"/>
          </a:p>
        </p:txBody>
      </p:sp>
      <p:sp>
        <p:nvSpPr>
          <p:cNvPr id="49" name="Flowchart: Predefined Process 48">
            <a:extLst>
              <a:ext uri="{FF2B5EF4-FFF2-40B4-BE49-F238E27FC236}">
                <a16:creationId xmlns:a16="http://schemas.microsoft.com/office/drawing/2014/main" id="{086480EE-8607-40A5-89AF-31AB5316BF40}"/>
              </a:ext>
            </a:extLst>
          </p:cNvPr>
          <p:cNvSpPr/>
          <p:nvPr/>
        </p:nvSpPr>
        <p:spPr>
          <a:xfrm>
            <a:off x="9387817" y="2936942"/>
            <a:ext cx="1822656" cy="1091973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ftp</a:t>
            </a:r>
            <a:r>
              <a:rPr lang="en-US" sz="2400" dirty="0">
                <a:solidFill>
                  <a:srgbClr val="92D050"/>
                </a:solidFill>
              </a:rPr>
              <a:t>POS</a:t>
            </a:r>
            <a:r>
              <a:rPr lang="en-US" dirty="0"/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Application</a:t>
            </a:r>
            <a:endParaRPr lang="en-CA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B7163D-5A4D-43B1-80DE-02607368FD35}"/>
              </a:ext>
            </a:extLst>
          </p:cNvPr>
          <p:cNvCxnSpPr>
            <a:cxnSpLocks/>
          </p:cNvCxnSpPr>
          <p:nvPr/>
        </p:nvCxnSpPr>
        <p:spPr>
          <a:xfrm>
            <a:off x="8436334" y="3346696"/>
            <a:ext cx="9514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84021B-8410-46AC-A897-7DC4A5D973B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506195" y="3588147"/>
            <a:ext cx="88162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Magnetic Disk 69">
            <a:extLst>
              <a:ext uri="{FF2B5EF4-FFF2-40B4-BE49-F238E27FC236}">
                <a16:creationId xmlns:a16="http://schemas.microsoft.com/office/drawing/2014/main" id="{D2704226-C0FE-438A-914F-883614D3DBCE}"/>
              </a:ext>
            </a:extLst>
          </p:cNvPr>
          <p:cNvSpPr/>
          <p:nvPr/>
        </p:nvSpPr>
        <p:spPr>
          <a:xfrm>
            <a:off x="3456196" y="4421595"/>
            <a:ext cx="826555" cy="890582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Local ftp</a:t>
            </a:r>
            <a:r>
              <a:rPr lang="en-US" sz="1200" b="1" dirty="0">
                <a:solidFill>
                  <a:srgbClr val="00B050"/>
                </a:solidFill>
              </a:rPr>
              <a:t>POS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</a:rPr>
              <a:t>DB</a:t>
            </a:r>
            <a:endParaRPr lang="en-CA" sz="1200" b="1" dirty="0">
              <a:solidFill>
                <a:srgbClr val="00206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4407E3-964E-4A84-9B52-31DB3B56E902}"/>
              </a:ext>
            </a:extLst>
          </p:cNvPr>
          <p:cNvCxnSpPr>
            <a:cxnSpLocks/>
          </p:cNvCxnSpPr>
          <p:nvPr/>
        </p:nvCxnSpPr>
        <p:spPr>
          <a:xfrm flipH="1">
            <a:off x="3751552" y="4019148"/>
            <a:ext cx="15972" cy="40244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61DA16-2FE2-4516-924D-C93AF2B5599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967066" y="4019149"/>
            <a:ext cx="0" cy="4024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2BB8E2E-F1D3-44C7-B2B5-823BD9C52DD8}"/>
              </a:ext>
            </a:extLst>
          </p:cNvPr>
          <p:cNvSpPr txBox="1"/>
          <p:nvPr/>
        </p:nvSpPr>
        <p:spPr>
          <a:xfrm>
            <a:off x="9806321" y="2095996"/>
            <a:ext cx="137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4">
                    <a:lumMod val="50000"/>
                  </a:schemeClr>
                </a:solidFill>
              </a:rPr>
              <a:t>Phase 2</a:t>
            </a:r>
          </a:p>
        </p:txBody>
      </p:sp>
      <p:sp>
        <p:nvSpPr>
          <p:cNvPr id="93" name="Flowchart: Magnetic Disk 92">
            <a:extLst>
              <a:ext uri="{FF2B5EF4-FFF2-40B4-BE49-F238E27FC236}">
                <a16:creationId xmlns:a16="http://schemas.microsoft.com/office/drawing/2014/main" id="{AB778A94-918F-4F2B-A7C7-5164739D6928}"/>
              </a:ext>
            </a:extLst>
          </p:cNvPr>
          <p:cNvSpPr/>
          <p:nvPr/>
        </p:nvSpPr>
        <p:spPr>
          <a:xfrm>
            <a:off x="9510965" y="4421595"/>
            <a:ext cx="826555" cy="890582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Local ftp</a:t>
            </a:r>
            <a:r>
              <a:rPr lang="en-US" sz="1200" b="1" dirty="0">
                <a:solidFill>
                  <a:srgbClr val="00B050"/>
                </a:solidFill>
              </a:rPr>
              <a:t>POS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</a:rPr>
              <a:t>DB</a:t>
            </a:r>
            <a:endParaRPr lang="en-CA" sz="1200" b="1" dirty="0">
              <a:solidFill>
                <a:srgbClr val="00206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F34C530-441B-4010-8E09-F27F7C2E80B6}"/>
              </a:ext>
            </a:extLst>
          </p:cNvPr>
          <p:cNvCxnSpPr>
            <a:cxnSpLocks/>
          </p:cNvCxnSpPr>
          <p:nvPr/>
        </p:nvCxnSpPr>
        <p:spPr>
          <a:xfrm flipH="1">
            <a:off x="9806321" y="4019148"/>
            <a:ext cx="15972" cy="40244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A70C99-ADF5-4080-8E1F-102A461166D2}"/>
              </a:ext>
            </a:extLst>
          </p:cNvPr>
          <p:cNvCxnSpPr>
            <a:cxnSpLocks/>
          </p:cNvCxnSpPr>
          <p:nvPr/>
        </p:nvCxnSpPr>
        <p:spPr>
          <a:xfrm flipV="1">
            <a:off x="10021835" y="4019149"/>
            <a:ext cx="0" cy="40244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1DD5A85-E144-4785-9D07-28A391390ECA}"/>
              </a:ext>
            </a:extLst>
          </p:cNvPr>
          <p:cNvSpPr txBox="1"/>
          <p:nvPr/>
        </p:nvSpPr>
        <p:spPr>
          <a:xfrm>
            <a:off x="3445389" y="2035385"/>
            <a:ext cx="137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4">
                    <a:lumMod val="50000"/>
                  </a:schemeClr>
                </a:solidFill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34774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89DD-88BF-455F-9149-C97DEDCF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759" y="50360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Technologies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687D7-28C3-4B23-A47C-ECCF2110C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915" y="1933343"/>
            <a:ext cx="1982755" cy="1880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87C300-63BF-4A2D-8700-07CDD35D8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1" y="3060487"/>
            <a:ext cx="2401076" cy="18008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BC20D8-7CBA-4F13-BBE0-3150B7164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45" y="1796634"/>
            <a:ext cx="1916014" cy="1172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CA4D9C-25C6-45FF-BE9F-E6350E2EF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94" y="3266588"/>
            <a:ext cx="2401077" cy="9951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8F46C2-8720-4800-910D-41A0F1E8BE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3" y="2036134"/>
            <a:ext cx="3111357" cy="10456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2E216E-0301-4744-AF31-CC1A3E342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33" y="4101038"/>
            <a:ext cx="2765749" cy="9603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E56037C-1D09-42AB-ADC4-74F150ED33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87" y="3663810"/>
            <a:ext cx="2556588" cy="21251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3843D1B-9D9E-4BA3-9207-A37AB507F7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16" y="5788974"/>
            <a:ext cx="1400662" cy="3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3702-E6FA-4CBC-870B-5F3214E2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91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2234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155</TotalTime>
  <Words>44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ftpPOS</vt:lpstr>
      <vt:lpstr>ftpPOS  Overview</vt:lpstr>
      <vt:lpstr>Technologies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ftpPOS</dc:title>
  <dc:creator>Parker Sjogren</dc:creator>
  <cp:lastModifiedBy>Antonio Yu</cp:lastModifiedBy>
  <cp:revision>37</cp:revision>
  <dcterms:created xsi:type="dcterms:W3CDTF">2021-06-01T01:02:05Z</dcterms:created>
  <dcterms:modified xsi:type="dcterms:W3CDTF">2021-06-01T03:58:16Z</dcterms:modified>
</cp:coreProperties>
</file>