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3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4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408FE-A1CF-46F8-8457-78D3A85A8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97" b="673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FA7A0-18DA-40E3-A058-7875B9C02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Pitch Smurf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057D-48F7-418A-B2BA-207D41CCE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Andrew Mo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Aditya Singhal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2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3C9-77F1-47BB-B0DA-DC497FBC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665C-FBD3-4501-8BBD-0EF8E46B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with Python and Native </a:t>
            </a:r>
            <a:r>
              <a:rPr lang="en-US" dirty="0" err="1"/>
              <a:t>WebStack</a:t>
            </a:r>
            <a:endParaRPr lang="en-US" dirty="0"/>
          </a:p>
          <a:p>
            <a:r>
              <a:rPr lang="en-US" dirty="0"/>
              <a:t>The Flask backend serves the main connection point where the user inputs the company name</a:t>
            </a:r>
          </a:p>
          <a:p>
            <a:r>
              <a:rPr lang="en-US" dirty="0"/>
              <a:t>Company is converted to a ticker symbol using Marketdata API</a:t>
            </a:r>
          </a:p>
          <a:p>
            <a:r>
              <a:rPr lang="en-US" dirty="0"/>
              <a:t>Ticker symbol is used to access financial and other information about the company</a:t>
            </a:r>
          </a:p>
          <a:p>
            <a:r>
              <a:rPr lang="en-US" dirty="0"/>
              <a:t>We provide distinctive price analysis values based on TTM data</a:t>
            </a:r>
          </a:p>
          <a:p>
            <a:r>
              <a:rPr lang="en-US" dirty="0"/>
              <a:t>All of this data is presented as a PowerPoint.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ECDFA-5C12-45C0-B062-9F60AD26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http://127.0.0.1:5000/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4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0091-5B9E-4C4D-9C09-08209787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332595" cy="799247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Prediction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F8D2-2D07-40D5-BFB7-3AD6010CB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755" y="2135555"/>
            <a:ext cx="4427220" cy="4189045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Google Sans"/>
              </a:rPr>
              <a:t>Long short-term memory Model</a:t>
            </a:r>
          </a:p>
          <a:p>
            <a:pPr lvl="1"/>
            <a:r>
              <a:rPr lang="en-US" dirty="0"/>
              <a:t>Recurrent AI Neural Network (deep learning) with feedback connections so it can process </a:t>
            </a:r>
            <a:r>
              <a:rPr lang="en-US" b="1" dirty="0"/>
              <a:t>entire sequences of data </a:t>
            </a:r>
            <a:r>
              <a:rPr lang="en-US" dirty="0"/>
              <a:t>vs traditional 1 point.</a:t>
            </a:r>
          </a:p>
          <a:p>
            <a:pPr marL="0">
              <a:buNone/>
            </a:pPr>
            <a:r>
              <a:rPr lang="en-US" dirty="0">
                <a:latin typeface="Google Sans"/>
              </a:rPr>
              <a:t>  Transformer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The LSTM model is used to train </a:t>
            </a:r>
            <a:r>
              <a:rPr lang="en-US" dirty="0">
                <a:latin typeface="Google Sans"/>
              </a:rPr>
              <a:t>the </a:t>
            </a:r>
            <a:r>
              <a:rPr lang="en-US" b="0" i="0" dirty="0">
                <a:effectLst/>
                <a:latin typeface="Google Sans"/>
              </a:rPr>
              <a:t>Transformer model (deep learning recurrent neural network). This model is designed to handle sequential data including layering so we can correlate sequential data of </a:t>
            </a:r>
            <a:r>
              <a:rPr lang="en-US" b="0" i="0">
                <a:effectLst/>
                <a:latin typeface="Google Sans"/>
              </a:rPr>
              <a:t>different types. </a:t>
            </a:r>
            <a:endParaRPr lang="en-US" b="0" i="0" dirty="0">
              <a:effectLst/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  Pandas (Python Library) </a:t>
            </a:r>
            <a:r>
              <a:rPr lang="en-US" b="0" i="0" dirty="0" err="1">
                <a:effectLst/>
                <a:latin typeface="Google Sans"/>
              </a:rPr>
              <a:t>Datareader</a:t>
            </a:r>
            <a:endParaRPr lang="en-US" b="0" i="0" dirty="0"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U</a:t>
            </a:r>
            <a:r>
              <a:rPr lang="en-US" b="0" i="0" dirty="0">
                <a:effectLst/>
                <a:latin typeface="Google Sans"/>
              </a:rPr>
              <a:t>sed to gather all historic data to train the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This approach allows us to keep historic P/E and P/B value while training the model</a:t>
            </a:r>
          </a:p>
          <a:p>
            <a:pPr marL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2F889-DE98-46C5-86F6-AA2792979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output of completed model trained on TTM data for GOOG (Alphabet Inc.)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F6501-A0B7-4756-AA37-D3B654030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4"/>
          <a:stretch/>
        </p:blipFill>
        <p:spPr>
          <a:xfrm>
            <a:off x="4752974" y="2733675"/>
            <a:ext cx="7528001" cy="31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4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Flask Pagination. Here is a simple step-by-step tutorial… | by  Mclordemuraishe | Better Programming | Oct, 2020 | Medium">
            <a:extLst>
              <a:ext uri="{FF2B5EF4-FFF2-40B4-BE49-F238E27FC236}">
                <a16:creationId xmlns:a16="http://schemas.microsoft.com/office/drawing/2014/main" id="{3F58E531-F817-4B94-9938-4C9C8579E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41918"/>
            <a:ext cx="41719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ly - Wikipedia">
            <a:extLst>
              <a:ext uri="{FF2B5EF4-FFF2-40B4-BE49-F238E27FC236}">
                <a16:creationId xmlns:a16="http://schemas.microsoft.com/office/drawing/2014/main" id="{7EBBFCFB-44FE-4C3E-90E2-F84BF41D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8" y="967105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Point 2016 - Review 2016 - PCMag India">
            <a:extLst>
              <a:ext uri="{FF2B5EF4-FFF2-40B4-BE49-F238E27FC236}">
                <a16:creationId xmlns:a16="http://schemas.microsoft.com/office/drawing/2014/main" id="{1F7AA1EF-B1F3-4CAE-8919-269C7D1F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8" y="379730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Stax Astra Status">
            <a:extLst>
              <a:ext uri="{FF2B5EF4-FFF2-40B4-BE49-F238E27FC236}">
                <a16:creationId xmlns:a16="http://schemas.microsoft.com/office/drawing/2014/main" id="{63A2AEE1-AA18-4DE9-9759-CDBBEE22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15" y="262573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CFA0F3F-7619-4C56-A777-421EE25B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75" y="36007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B30225-E06E-4A69-A8CE-B6E7650489FA}"/>
              </a:ext>
            </a:extLst>
          </p:cNvPr>
          <p:cNvCxnSpPr/>
          <p:nvPr/>
        </p:nvCxnSpPr>
        <p:spPr>
          <a:xfrm>
            <a:off x="3180080" y="2296160"/>
            <a:ext cx="684213" cy="548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61F7F-EDEF-4078-B130-C5CF7B3C4379}"/>
              </a:ext>
            </a:extLst>
          </p:cNvPr>
          <p:cNvCxnSpPr>
            <a:cxnSpLocks/>
          </p:cNvCxnSpPr>
          <p:nvPr/>
        </p:nvCxnSpPr>
        <p:spPr>
          <a:xfrm flipV="1">
            <a:off x="2740025" y="4029075"/>
            <a:ext cx="1124268" cy="63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DDE64-1BA5-4B91-90F5-5DF38915AD5F}"/>
              </a:ext>
            </a:extLst>
          </p:cNvPr>
          <p:cNvCxnSpPr>
            <a:cxnSpLocks/>
          </p:cNvCxnSpPr>
          <p:nvPr/>
        </p:nvCxnSpPr>
        <p:spPr>
          <a:xfrm flipH="1" flipV="1">
            <a:off x="7753350" y="1581468"/>
            <a:ext cx="1924050" cy="1714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50656A-046F-40AE-90B1-44349D656717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4503421"/>
            <a:ext cx="2000251" cy="168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5D323-A0D7-4583-B63B-4894C8719618}"/>
              </a:ext>
            </a:extLst>
          </p:cNvPr>
          <p:cNvSpPr txBox="1"/>
          <p:nvPr/>
        </p:nvSpPr>
        <p:spPr>
          <a:xfrm>
            <a:off x="419100" y="262573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103D7-BDE8-4D46-9D90-21D048D74745}"/>
              </a:ext>
            </a:extLst>
          </p:cNvPr>
          <p:cNvCxnSpPr/>
          <p:nvPr/>
        </p:nvCxnSpPr>
        <p:spPr>
          <a:xfrm>
            <a:off x="3332480" y="2448560"/>
            <a:ext cx="684213" cy="548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5E65E3-5805-472C-8FDD-1CA52A6E9C6A}"/>
              </a:ext>
            </a:extLst>
          </p:cNvPr>
          <p:cNvSpPr txBox="1"/>
          <p:nvPr/>
        </p:nvSpPr>
        <p:spPr>
          <a:xfrm>
            <a:off x="3990975" y="1733669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FBAD6C-5249-4680-A891-9047B8DE2BD5}"/>
              </a:ext>
            </a:extLst>
          </p:cNvPr>
          <p:cNvSpPr txBox="1"/>
          <p:nvPr/>
        </p:nvSpPr>
        <p:spPr>
          <a:xfrm>
            <a:off x="10267949" y="234951"/>
            <a:ext cx="198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+ </a:t>
            </a:r>
          </a:p>
          <a:p>
            <a:r>
              <a:rPr lang="en-US" dirty="0"/>
              <a:t>Financial Model</a:t>
            </a:r>
          </a:p>
        </p:txBody>
      </p:sp>
    </p:spTree>
    <p:extLst>
      <p:ext uri="{BB962C8B-B14F-4D97-AF65-F5344CB8AC3E}">
        <p14:creationId xmlns:p14="http://schemas.microsoft.com/office/powerpoint/2010/main" val="1409099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208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 Light</vt:lpstr>
      <vt:lpstr>Bembo</vt:lpstr>
      <vt:lpstr>Calibri</vt:lpstr>
      <vt:lpstr>Google Sans</vt:lpstr>
      <vt:lpstr>RetrospectVTI</vt:lpstr>
      <vt:lpstr>Pitch Smurf</vt:lpstr>
      <vt:lpstr>Architecture </vt:lpstr>
      <vt:lpstr>Stock Prediction and Modeling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Smurf</dc:title>
  <dc:creator>Aditya</dc:creator>
  <cp:lastModifiedBy>Ravi Singhal</cp:lastModifiedBy>
  <cp:revision>12</cp:revision>
  <dcterms:created xsi:type="dcterms:W3CDTF">2020-12-11T20:15:26Z</dcterms:created>
  <dcterms:modified xsi:type="dcterms:W3CDTF">2020-12-13T20:37:02Z</dcterms:modified>
</cp:coreProperties>
</file>