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Queries about AUS population vs employment relationship and data availability from ABS.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Cleaning and filter data mainly in the process of prepare CSV’s in </a:t>
          </a:r>
          <a:r>
            <a:rPr lang="en-US" dirty="0" err="1"/>
            <a:t>EXCel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Queries about AUS population vs employment relationship and data availability from ABS.</a:t>
          </a:r>
        </a:p>
      </dsp:txBody>
      <dsp:txXfrm>
        <a:off x="3235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Cleaning and filter data mainly in the process of prepare CSV’s in </a:t>
          </a:r>
          <a:r>
            <a:rPr lang="en-US" sz="2500" kern="1200" dirty="0" err="1"/>
            <a:t>EXCel</a:t>
          </a:r>
          <a:endParaRPr lang="en-US" sz="2500" kern="1200" dirty="0"/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Population vs Employment AUS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r="13246" b="1"/>
          <a:stretch/>
        </p:blipFill>
        <p:spPr>
          <a:xfrm>
            <a:off x="4855633" y="609600"/>
            <a:ext cx="6411924" cy="5080001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Adventure Team 06/02/21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Why &amp; How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6722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F057-1980-4942-9ADD-1D62C78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Scope &amp; Definition</a:t>
            </a:r>
          </a:p>
        </p:txBody>
      </p:sp>
      <p:pic>
        <p:nvPicPr>
          <p:cNvPr id="6" name="Content Placeholder 5" descr="Close-up of water droplet on a leaf">
            <a:extLst>
              <a:ext uri="{FF2B5EF4-FFF2-40B4-BE49-F238E27FC236}">
                <a16:creationId xmlns:a16="http://schemas.microsoft.com/office/drawing/2014/main" id="{984CA3B6-C2DB-43B2-BB5F-AC020104D5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6450"/>
            <a:ext cx="5195032" cy="3622675"/>
          </a:xfrm>
        </p:spPr>
      </p:pic>
      <p:pic>
        <p:nvPicPr>
          <p:cNvPr id="8" name="Content Placeholder 7" descr="Sailboat on still lake">
            <a:extLst>
              <a:ext uri="{FF2B5EF4-FFF2-40B4-BE49-F238E27FC236}">
                <a16:creationId xmlns:a16="http://schemas.microsoft.com/office/drawing/2014/main" id="{481ADFE3-8627-4D06-B35A-E493245A5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0" y="2076450"/>
            <a:ext cx="4833380" cy="3622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6376C9-A8A4-4EC3-9831-C94CCD3A5A7C}"/>
              </a:ext>
            </a:extLst>
          </p:cNvPr>
          <p:cNvSpPr txBox="1"/>
          <p:nvPr/>
        </p:nvSpPr>
        <p:spPr>
          <a:xfrm>
            <a:off x="1477108" y="2715065"/>
            <a:ext cx="4051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Our scope covers population vs employment over national states, age &amp; gender groups, working hours and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40EAB-34EC-4D10-B046-403B3EEA172B}"/>
              </a:ext>
            </a:extLst>
          </p:cNvPr>
          <p:cNvSpPr txBox="1"/>
          <p:nvPr/>
        </p:nvSpPr>
        <p:spPr>
          <a:xfrm>
            <a:off x="6851374" y="2610678"/>
            <a:ext cx="3922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Our employment definition as ABS’ full_ time plus </a:t>
            </a:r>
            <a:r>
              <a:rPr lang="en-AU" sz="2800" dirty="0" err="1">
                <a:solidFill>
                  <a:schemeClr val="bg1"/>
                </a:solidFill>
              </a:rPr>
              <a:t>part_time</a:t>
            </a:r>
            <a:r>
              <a:rPr lang="en-AU" sz="2800" dirty="0">
                <a:solidFill>
                  <a:schemeClr val="bg1"/>
                </a:solidFill>
              </a:rPr>
              <a:t> jobs.</a:t>
            </a:r>
          </a:p>
          <a:p>
            <a:r>
              <a:rPr lang="en-AU" sz="2800" dirty="0">
                <a:solidFill>
                  <a:schemeClr val="bg1"/>
                </a:solidFill>
              </a:rPr>
              <a:t>Yearly change % take 2012</a:t>
            </a:r>
          </a:p>
          <a:p>
            <a:r>
              <a:rPr lang="en-AU" sz="2800" dirty="0">
                <a:solidFill>
                  <a:schemeClr val="bg1"/>
                </a:solidFill>
              </a:rPr>
              <a:t>as our base year.</a:t>
            </a:r>
          </a:p>
        </p:txBody>
      </p:sp>
    </p:spTree>
    <p:extLst>
      <p:ext uri="{BB962C8B-B14F-4D97-AF65-F5344CB8AC3E}">
        <p14:creationId xmlns:p14="http://schemas.microsoft.com/office/powerpoint/2010/main" val="1327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5587-60B9-48DF-9078-6A619AF5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Regarding our Charts</a:t>
            </a:r>
          </a:p>
        </p:txBody>
      </p:sp>
      <p:pic>
        <p:nvPicPr>
          <p:cNvPr id="6" name="Content Placeholder 5" descr="Birds perched on power lines against blue sky">
            <a:extLst>
              <a:ext uri="{FF2B5EF4-FFF2-40B4-BE49-F238E27FC236}">
                <a16:creationId xmlns:a16="http://schemas.microsoft.com/office/drawing/2014/main" id="{0A8F5449-E82E-438D-87E0-9731947ACB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3018"/>
            <a:ext cx="4856163" cy="3229538"/>
          </a:xfrm>
        </p:spPr>
      </p:pic>
      <p:pic>
        <p:nvPicPr>
          <p:cNvPr id="9" name="Content Placeholder 8" descr="Person standing on top of a mountain">
            <a:extLst>
              <a:ext uri="{FF2B5EF4-FFF2-40B4-BE49-F238E27FC236}">
                <a16:creationId xmlns:a16="http://schemas.microsoft.com/office/drawing/2014/main" id="{F917D673-32F1-400B-AEBE-CA6F20267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266561"/>
            <a:ext cx="4857750" cy="32424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</p:spTree>
    <p:extLst>
      <p:ext uri="{BB962C8B-B14F-4D97-AF65-F5344CB8AC3E}">
        <p14:creationId xmlns:p14="http://schemas.microsoft.com/office/powerpoint/2010/main" val="34240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0FA6-EBAD-4CF0-A3B1-D4CE89F6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8139"/>
          </a:xfrm>
        </p:spPr>
        <p:txBody>
          <a:bodyPr/>
          <a:lstStyle/>
          <a:p>
            <a:r>
              <a:rPr lang="en-AU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3937A-6ABB-432E-A989-0FB9CBFAD5D5}"/>
              </a:ext>
            </a:extLst>
          </p:cNvPr>
          <p:cNvSpPr txBox="1"/>
          <p:nvPr/>
        </p:nvSpPr>
        <p:spPr>
          <a:xfrm>
            <a:off x="1179443" y="1866900"/>
            <a:ext cx="10098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ighlight>
                  <a:srgbClr val="0000FF"/>
                </a:highlight>
              </a:rPr>
              <a:t>For population vs employment over states – </a:t>
            </a:r>
          </a:p>
          <a:p>
            <a:endParaRPr lang="en-AU" dirty="0">
              <a:highlight>
                <a:srgbClr val="0000FF"/>
              </a:highlight>
            </a:endParaRPr>
          </a:p>
          <a:p>
            <a:pPr marL="342900" lvl="0" indent="-342900">
              <a:buAutoNum type="arabicPeriod"/>
            </a:pPr>
            <a:r>
              <a:rPr lang="en-AU" dirty="0">
                <a:highlight>
                  <a:srgbClr val="0000FF"/>
                </a:highlight>
              </a:rPr>
              <a:t>National and every states/territories population average yearly positive increasing, with national level at 	1.25%, max Vic at 1.74%, and min Tas at 0.27%.</a:t>
            </a:r>
          </a:p>
          <a:p>
            <a:pPr marL="342900" lvl="0" indent="-342900">
              <a:buAutoNum type="arabicPeriod"/>
            </a:pPr>
            <a:endParaRPr lang="en-AU" dirty="0">
              <a:highlight>
                <a:srgbClr val="0000FF"/>
              </a:highlight>
            </a:endParaRPr>
          </a:p>
          <a:p>
            <a:pPr lvl="0"/>
            <a:r>
              <a:rPr lang="en-AU" dirty="0">
                <a:highlight>
                  <a:srgbClr val="0000FF"/>
                </a:highlight>
              </a:rPr>
              <a:t>2.  Employment increasing every year in the whole country, the national level at 0.9%, max Vic at 	about   	1.4%, min SA at 0.04%.</a:t>
            </a:r>
          </a:p>
          <a:p>
            <a:pPr lvl="0"/>
            <a:endParaRPr lang="en-AU" dirty="0">
              <a:highlight>
                <a:srgbClr val="0000FF"/>
              </a:highlight>
            </a:endParaRPr>
          </a:p>
          <a:p>
            <a:pPr lvl="0"/>
            <a:r>
              <a:rPr lang="en-AU" dirty="0">
                <a:highlight>
                  <a:srgbClr val="0000FF"/>
                </a:highlight>
              </a:rPr>
              <a:t>3.  From population vs employment correlation coefficient point of view, every states shown a very strong 	correlation effect (</a:t>
            </a:r>
            <a:r>
              <a:rPr lang="en-AU" dirty="0" err="1">
                <a:highlight>
                  <a:srgbClr val="0000FF"/>
                </a:highlight>
              </a:rPr>
              <a:t>corr</a:t>
            </a:r>
            <a:r>
              <a:rPr lang="en-AU" dirty="0">
                <a:highlight>
                  <a:srgbClr val="0000FF"/>
                </a:highlight>
              </a:rPr>
              <a:t> = 0.8 - 0.99), except WA and NT with coefficient values at 0.55 and 0.65 	respectively.</a:t>
            </a:r>
          </a:p>
          <a:p>
            <a:pPr lvl="0"/>
            <a:endParaRPr lang="en-AU" dirty="0">
              <a:highlight>
                <a:srgbClr val="0000FF"/>
              </a:highlight>
            </a:endParaRPr>
          </a:p>
          <a:p>
            <a:pPr marL="342900" lvl="0" indent="-342900">
              <a:buAutoNum type="arabicPeriod" startAt="4"/>
            </a:pPr>
            <a:r>
              <a:rPr lang="en-AU" dirty="0">
                <a:highlight>
                  <a:srgbClr val="0000FF"/>
                </a:highlight>
              </a:rPr>
              <a:t>Contrary to any other state, TAS’s average employment change rate 50% higher than its population 	increase rate, means where easy to find job? </a:t>
            </a:r>
          </a:p>
          <a:p>
            <a:pPr marL="342900" lvl="0" indent="-342900">
              <a:buAutoNum type="arabicPeriod" startAt="4"/>
            </a:pPr>
            <a:endParaRPr lang="en-AU" dirty="0">
              <a:highlight>
                <a:srgbClr val="0000FF"/>
              </a:highlight>
            </a:endParaRPr>
          </a:p>
          <a:p>
            <a:pPr marL="342900" indent="-342900">
              <a:buFontTx/>
              <a:buAutoNum type="arabicPeriod" startAt="4"/>
            </a:pPr>
            <a:r>
              <a:rPr lang="en-AU" dirty="0">
                <a:highlight>
                  <a:srgbClr val="0000FF"/>
                </a:highlight>
              </a:rPr>
              <a:t>Within the whole country, population yearly average increase rate overpass that of employment.</a:t>
            </a:r>
          </a:p>
          <a:p>
            <a:pPr marL="342900" lvl="0" indent="-342900">
              <a:buAutoNum type="arabicPeriod" startAt="4"/>
            </a:pPr>
            <a:endParaRPr lang="en-AU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BCE812AA-1B96-4E71-9EE0-714F0C60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1555"/>
            <a:ext cx="12192000" cy="6872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99C32-CC6B-438A-B978-85A987D0E528}"/>
              </a:ext>
            </a:extLst>
          </p:cNvPr>
          <p:cNvSpPr txBox="1"/>
          <p:nvPr/>
        </p:nvSpPr>
        <p:spPr>
          <a:xfrm>
            <a:off x="0" y="516764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://edm310.blogspot.com/2014/11/another-thank-you-i-just-want-to-thank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nc-sa/3.0/"/>
              </a:rPr>
              <a:t>CC BY-SA-NC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206648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Population vs Employment AUS</vt:lpstr>
      <vt:lpstr>Why &amp; How</vt:lpstr>
      <vt:lpstr>Scope &amp; Definition</vt:lpstr>
      <vt:lpstr>Regarding our Charts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vs Employment AUS</dc:title>
  <dc:creator>Tony Zhao</dc:creator>
  <cp:lastModifiedBy>Tony Zhao</cp:lastModifiedBy>
  <cp:revision>6</cp:revision>
  <dcterms:created xsi:type="dcterms:W3CDTF">2021-01-31T02:58:22Z</dcterms:created>
  <dcterms:modified xsi:type="dcterms:W3CDTF">2021-01-31T04:40:01Z</dcterms:modified>
</cp:coreProperties>
</file>