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FD864-6777-4308-8F93-3DA99815D6FF}" v="150" dt="2021-02-04T04:03:40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osa Sawati" userId="9d2d68ddb22957f5" providerId="LiveId" clId="{4D0FD864-6777-4308-8F93-3DA99815D6FF}"/>
    <pc:docChg chg="undo custSel mod addSld delSld modSld">
      <pc:chgData name="Aroosa Sawati" userId="9d2d68ddb22957f5" providerId="LiveId" clId="{4D0FD864-6777-4308-8F93-3DA99815D6FF}" dt="2021-02-04T04:03:43.945" v="1834" actId="20577"/>
      <pc:docMkLst>
        <pc:docMk/>
      </pc:docMkLst>
      <pc:sldChg chg="addSp delSp modSp mod setBg setClrOvrMap delDesignElem">
        <pc:chgData name="Aroosa Sawati" userId="9d2d68ddb22957f5" providerId="LiveId" clId="{4D0FD864-6777-4308-8F93-3DA99815D6FF}" dt="2021-02-04T04:03:43.945" v="1834" actId="20577"/>
        <pc:sldMkLst>
          <pc:docMk/>
          <pc:sldMk cId="904478481" sldId="256"/>
        </pc:sldMkLst>
        <pc:spChg chg="mod">
          <ac:chgData name="Aroosa Sawati" userId="9d2d68ddb22957f5" providerId="LiveId" clId="{4D0FD864-6777-4308-8F93-3DA99815D6FF}" dt="2021-02-04T04:00:48.756" v="1635" actId="113"/>
          <ac:spMkLst>
            <pc:docMk/>
            <pc:sldMk cId="904478481" sldId="256"/>
            <ac:spMk id="2" creationId="{7ADED088-BCF2-4058-AFF3-A98967423E47}"/>
          </ac:spMkLst>
        </pc:spChg>
        <pc:spChg chg="mod">
          <ac:chgData name="Aroosa Sawati" userId="9d2d68ddb22957f5" providerId="LiveId" clId="{4D0FD864-6777-4308-8F93-3DA99815D6FF}" dt="2021-02-04T04:03:43.945" v="1834" actId="20577"/>
          <ac:spMkLst>
            <pc:docMk/>
            <pc:sldMk cId="904478481" sldId="256"/>
            <ac:spMk id="3" creationId="{B2BFC425-12B4-4960-A71E-B3ABB5C08791}"/>
          </ac:spMkLst>
        </pc:spChg>
        <pc:spChg chg="add mod">
          <ac:chgData name="Aroosa Sawati" userId="9d2d68ddb22957f5" providerId="LiveId" clId="{4D0FD864-6777-4308-8F93-3DA99815D6FF}" dt="2021-02-03T17:06:05.638" v="1480" actId="1076"/>
          <ac:spMkLst>
            <pc:docMk/>
            <pc:sldMk cId="904478481" sldId="256"/>
            <ac:spMk id="4" creationId="{D97696D1-0458-47FC-A9A6-046F22745199}"/>
          </ac:spMkLst>
        </pc:spChg>
        <pc:spChg chg="add mod">
          <ac:chgData name="Aroosa Sawati" userId="9d2d68ddb22957f5" providerId="LiveId" clId="{4D0FD864-6777-4308-8F93-3DA99815D6FF}" dt="2021-02-03T17:05:47.213" v="1477" actId="1076"/>
          <ac:spMkLst>
            <pc:docMk/>
            <pc:sldMk cId="904478481" sldId="256"/>
            <ac:spMk id="5" creationId="{FDB2ABBF-6C3D-4292-A7C0-31CF1AC32F6B}"/>
          </ac:spMkLst>
        </pc:spChg>
        <pc:spChg chg="add mod">
          <ac:chgData name="Aroosa Sawati" userId="9d2d68ddb22957f5" providerId="LiveId" clId="{4D0FD864-6777-4308-8F93-3DA99815D6FF}" dt="2021-02-03T17:05:58.330" v="1479" actId="1076"/>
          <ac:spMkLst>
            <pc:docMk/>
            <pc:sldMk cId="904478481" sldId="256"/>
            <ac:spMk id="6" creationId="{24258378-16D3-445A-9B55-7516433F9DF1}"/>
          </ac:spMkLst>
        </pc:spChg>
        <pc:spChg chg="add mod">
          <ac:chgData name="Aroosa Sawati" userId="9d2d68ddb22957f5" providerId="LiveId" clId="{4D0FD864-6777-4308-8F93-3DA99815D6FF}" dt="2021-02-03T17:05:52.965" v="1478" actId="1076"/>
          <ac:spMkLst>
            <pc:docMk/>
            <pc:sldMk cId="904478481" sldId="256"/>
            <ac:spMk id="7" creationId="{694F35E9-C4FF-4DF9-B5B5-D12C237161AA}"/>
          </ac:spMkLst>
        </pc:spChg>
        <pc:spChg chg="add del">
          <ac:chgData name="Aroosa Sawati" userId="9d2d68ddb22957f5" providerId="LiveId" clId="{4D0FD864-6777-4308-8F93-3DA99815D6FF}" dt="2021-02-03T14:02:44.773" v="290" actId="26606"/>
          <ac:spMkLst>
            <pc:docMk/>
            <pc:sldMk cId="904478481" sldId="256"/>
            <ac:spMk id="8" creationId="{3B854194-185D-494D-905C-7C7CB2E30F6E}"/>
          </ac:spMkLst>
        </pc:spChg>
        <pc:spChg chg="add mod">
          <ac:chgData name="Aroosa Sawati" userId="9d2d68ddb22957f5" providerId="LiveId" clId="{4D0FD864-6777-4308-8F93-3DA99815D6FF}" dt="2021-02-03T17:05:36.665" v="1476" actId="1076"/>
          <ac:spMkLst>
            <pc:docMk/>
            <pc:sldMk cId="904478481" sldId="256"/>
            <ac:spMk id="9" creationId="{02C22095-2B89-468F-9795-6427A9B9BA1D}"/>
          </ac:spMkLst>
        </pc:spChg>
        <pc:spChg chg="add del">
          <ac:chgData name="Aroosa Sawati" userId="9d2d68ddb22957f5" providerId="LiveId" clId="{4D0FD864-6777-4308-8F93-3DA99815D6FF}" dt="2021-02-03T14:02:44.773" v="290" actId="26606"/>
          <ac:spMkLst>
            <pc:docMk/>
            <pc:sldMk cId="904478481" sldId="256"/>
            <ac:spMk id="10" creationId="{B4F5FA0D-0104-4987-8241-EFF7C85B88DE}"/>
          </ac:spMkLst>
        </pc:spChg>
        <pc:spChg chg="add del mod">
          <ac:chgData name="Aroosa Sawati" userId="9d2d68ddb22957f5" providerId="LiveId" clId="{4D0FD864-6777-4308-8F93-3DA99815D6FF}" dt="2021-02-03T17:06:59.497" v="1487" actId="478"/>
          <ac:spMkLst>
            <pc:docMk/>
            <pc:sldMk cId="904478481" sldId="256"/>
            <ac:spMk id="11" creationId="{5B9D1C23-76C1-4E6E-821B-71483B6AF5D7}"/>
          </ac:spMkLst>
        </pc:spChg>
        <pc:spChg chg="add del">
          <ac:chgData name="Aroosa Sawati" userId="9d2d68ddb22957f5" providerId="LiveId" clId="{4D0FD864-6777-4308-8F93-3DA99815D6FF}" dt="2021-02-03T14:03:00.001" v="292" actId="26606"/>
          <ac:spMkLst>
            <pc:docMk/>
            <pc:sldMk cId="904478481" sldId="256"/>
            <ac:spMk id="14" creationId="{1453BF6C-B012-48B7-B4E8-6D7AC7C27D02}"/>
          </ac:spMkLst>
        </pc:spChg>
        <pc:spChg chg="add del">
          <ac:chgData name="Aroosa Sawati" userId="9d2d68ddb22957f5" providerId="LiveId" clId="{4D0FD864-6777-4308-8F93-3DA99815D6FF}" dt="2021-02-03T14:03:00.001" v="292" actId="26606"/>
          <ac:spMkLst>
            <pc:docMk/>
            <pc:sldMk cId="904478481" sldId="256"/>
            <ac:spMk id="15" creationId="{327D73B4-9F5C-4A64-A179-51B9500CB8B5}"/>
          </ac:spMkLst>
        </pc:spChg>
        <pc:spChg chg="add del">
          <ac:chgData name="Aroosa Sawati" userId="9d2d68ddb22957f5" providerId="LiveId" clId="{4D0FD864-6777-4308-8F93-3DA99815D6FF}" dt="2021-02-03T14:03:00.001" v="292" actId="26606"/>
          <ac:spMkLst>
            <pc:docMk/>
            <pc:sldMk cId="904478481" sldId="256"/>
            <ac:spMk id="16" creationId="{E3020543-B24B-4EC4-8FFC-8DD88EEA91A8}"/>
          </ac:spMkLst>
        </pc:spChg>
        <pc:spChg chg="add del">
          <ac:chgData name="Aroosa Sawati" userId="9d2d68ddb22957f5" providerId="LiveId" clId="{4D0FD864-6777-4308-8F93-3DA99815D6FF}" dt="2021-02-03T14:03:00.001" v="292" actId="26606"/>
          <ac:spMkLst>
            <pc:docMk/>
            <pc:sldMk cId="904478481" sldId="256"/>
            <ac:spMk id="17" creationId="{C1F06963-6374-4B48-844F-071A9BAAAE02}"/>
          </ac:spMkLst>
        </pc:spChg>
        <pc:spChg chg="add del">
          <ac:chgData name="Aroosa Sawati" userId="9d2d68ddb22957f5" providerId="LiveId" clId="{4D0FD864-6777-4308-8F93-3DA99815D6FF}" dt="2021-02-03T14:03:00.001" v="292" actId="26606"/>
          <ac:spMkLst>
            <pc:docMk/>
            <pc:sldMk cId="904478481" sldId="256"/>
            <ac:spMk id="19" creationId="{6CB927A4-E432-4310-9CD5-E89FF5063179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904478481" sldId="256"/>
            <ac:spMk id="24" creationId="{DEE2AD96-B495-4E06-9291-B71706F728CB}"/>
          </ac:spMkLst>
        </pc:spChg>
        <pc:spChg chg="add del mod">
          <ac:chgData name="Aroosa Sawati" userId="9d2d68ddb22957f5" providerId="LiveId" clId="{4D0FD864-6777-4308-8F93-3DA99815D6FF}" dt="2021-02-03T14:03:36.644" v="296"/>
          <ac:spMkLst>
            <pc:docMk/>
            <pc:sldMk cId="904478481" sldId="256"/>
            <ac:spMk id="25" creationId="{DDAB942B-0358-4DD3-BFE2-834A51A36316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904478481" sldId="256"/>
            <ac:spMk id="26" creationId="{53CF6D67-C5A8-4ADD-9E8E-1E38CA1D3166}"/>
          </ac:spMkLst>
        </pc:spChg>
        <pc:spChg chg="add del mod">
          <ac:chgData name="Aroosa Sawati" userId="9d2d68ddb22957f5" providerId="LiveId" clId="{4D0FD864-6777-4308-8F93-3DA99815D6FF}" dt="2021-02-03T14:03:36.644" v="296"/>
          <ac:spMkLst>
            <pc:docMk/>
            <pc:sldMk cId="904478481" sldId="256"/>
            <ac:spMk id="27" creationId="{8F89A740-0DF0-4557-8180-86AA90A6BB1C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904478481" sldId="256"/>
            <ac:spMk id="28" creationId="{86909FA0-B515-4681-B7A8-FA281D133B94}"/>
          </ac:spMkLst>
        </pc:spChg>
        <pc:spChg chg="add del mod">
          <ac:chgData name="Aroosa Sawati" userId="9d2d68ddb22957f5" providerId="LiveId" clId="{4D0FD864-6777-4308-8F93-3DA99815D6FF}" dt="2021-02-03T14:03:36.644" v="296"/>
          <ac:spMkLst>
            <pc:docMk/>
            <pc:sldMk cId="904478481" sldId="256"/>
            <ac:spMk id="29" creationId="{3C53825A-1314-40E5-AD9F-F52ECAC89559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904478481" sldId="256"/>
            <ac:spMk id="30" creationId="{21C9FE86-FCC3-4A31-AA1C-C882262B7FE7}"/>
          </ac:spMkLst>
        </pc:spChg>
        <pc:spChg chg="add del mod">
          <ac:chgData name="Aroosa Sawati" userId="9d2d68ddb22957f5" providerId="LiveId" clId="{4D0FD864-6777-4308-8F93-3DA99815D6FF}" dt="2021-02-03T14:03:36.644" v="296"/>
          <ac:spMkLst>
            <pc:docMk/>
            <pc:sldMk cId="904478481" sldId="256"/>
            <ac:spMk id="31" creationId="{5D999D70-E91F-435E-942A-D92DB79EB216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904478481" sldId="256"/>
            <ac:spMk id="32" creationId="{7D96243B-ECED-4B71-8E06-AE9A285EAD20}"/>
          </ac:spMkLst>
        </pc:spChg>
        <pc:spChg chg="add del mod">
          <ac:chgData name="Aroosa Sawati" userId="9d2d68ddb22957f5" providerId="LiveId" clId="{4D0FD864-6777-4308-8F93-3DA99815D6FF}" dt="2021-02-03T14:03:36.644" v="296"/>
          <ac:spMkLst>
            <pc:docMk/>
            <pc:sldMk cId="904478481" sldId="256"/>
            <ac:spMk id="33" creationId="{E688CC3E-5BFD-4924-9295-1CF8A7A2D668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904478481" sldId="256"/>
            <ac:spMk id="34" creationId="{A09989E4-EFDC-4A90-A633-E0525FB4139E}"/>
          </ac:spMkLst>
        </pc:spChg>
        <pc:spChg chg="add del">
          <ac:chgData name="Aroosa Sawati" userId="9d2d68ddb22957f5" providerId="LiveId" clId="{4D0FD864-6777-4308-8F93-3DA99815D6FF}" dt="2021-02-04T04:00:16.505" v="1628" actId="26606"/>
          <ac:spMkLst>
            <pc:docMk/>
            <pc:sldMk cId="904478481" sldId="256"/>
            <ac:spMk id="46" creationId="{33E72FA3-BD00-444A-AD9B-E6C3D069CDE3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51" creationId="{26882C51-76F9-4F99-997D-31FA6242A805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53" creationId="{61FFFC16-86E2-4B9A-BC6D-213DC2654765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55" creationId="{D8350E6D-CBC9-4A26-B84F-7145FDC9F5FB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57" creationId="{DD3524E0-C87C-4F38-9FC7-E969C15A7906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59" creationId="{F1ED1DF4-DDDE-4464-8ABC-ED1F633CCEC1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61" creationId="{5CB4E315-91F2-4710-B866-B119037ED97C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63" creationId="{DCBE1B01-A27C-45C2-ADA4-AA13C3AC1F6A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65" creationId="{F6FE5468-759E-4E83-828A-5587C7F58873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67" creationId="{569BABC0-B0CC-4E7B-838A-F6E644779E18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69" creationId="{BE7E1DAA-43FB-4446-A354-9283DE6686C8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71" creationId="{99FE99BC-5F7D-47C3-AA1E-16D7DBDBD18F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73" creationId="{27400BAF-FCE6-4296-8A0E-9B595ADC09A4}"/>
          </ac:spMkLst>
        </pc:spChg>
        <pc:spChg chg="add del">
          <ac:chgData name="Aroosa Sawati" userId="9d2d68ddb22957f5" providerId="LiveId" clId="{4D0FD864-6777-4308-8F93-3DA99815D6FF}" dt="2021-02-04T04:00:11.979" v="1623" actId="26606"/>
          <ac:spMkLst>
            <pc:docMk/>
            <pc:sldMk cId="904478481" sldId="256"/>
            <ac:spMk id="75" creationId="{F2FC5C7B-261A-4268-BA85-C29488A8BED3}"/>
          </ac:spMkLst>
        </pc:spChg>
        <pc:spChg chg="add del">
          <ac:chgData name="Aroosa Sawati" userId="9d2d68ddb22957f5" providerId="LiveId" clId="{4D0FD864-6777-4308-8F93-3DA99815D6FF}" dt="2021-02-04T04:00:13.941" v="1625" actId="26606"/>
          <ac:spMkLst>
            <pc:docMk/>
            <pc:sldMk cId="904478481" sldId="256"/>
            <ac:spMk id="77" creationId="{F6E384F5-137A-40B1-97F0-694CC6ECD59C}"/>
          </ac:spMkLst>
        </pc:spChg>
        <pc:spChg chg="add del">
          <ac:chgData name="Aroosa Sawati" userId="9d2d68ddb22957f5" providerId="LiveId" clId="{4D0FD864-6777-4308-8F93-3DA99815D6FF}" dt="2021-02-04T04:00:13.941" v="1625" actId="26606"/>
          <ac:spMkLst>
            <pc:docMk/>
            <pc:sldMk cId="904478481" sldId="256"/>
            <ac:spMk id="78" creationId="{9DBC4630-03DA-474F-BBCB-BA3AE6B317A4}"/>
          </ac:spMkLst>
        </pc:spChg>
        <pc:spChg chg="add del">
          <ac:chgData name="Aroosa Sawati" userId="9d2d68ddb22957f5" providerId="LiveId" clId="{4D0FD864-6777-4308-8F93-3DA99815D6FF}" dt="2021-02-04T04:00:13.941" v="1625" actId="26606"/>
          <ac:spMkLst>
            <pc:docMk/>
            <pc:sldMk cId="904478481" sldId="256"/>
            <ac:spMk id="79" creationId="{78418A25-6EAC-4140-BFE6-284E1925B5EE}"/>
          </ac:spMkLst>
        </pc:spChg>
        <pc:spChg chg="add del">
          <ac:chgData name="Aroosa Sawati" userId="9d2d68ddb22957f5" providerId="LiveId" clId="{4D0FD864-6777-4308-8F93-3DA99815D6FF}" dt="2021-02-04T04:00:13.941" v="1625" actId="26606"/>
          <ac:spMkLst>
            <pc:docMk/>
            <pc:sldMk cId="904478481" sldId="256"/>
            <ac:spMk id="80" creationId="{6B9D64DB-4D5C-4A91-B45F-F301E3174F9F}"/>
          </ac:spMkLst>
        </pc:spChg>
        <pc:spChg chg="add del">
          <ac:chgData name="Aroosa Sawati" userId="9d2d68ddb22957f5" providerId="LiveId" clId="{4D0FD864-6777-4308-8F93-3DA99815D6FF}" dt="2021-02-04T04:00:13.941" v="1625" actId="26606"/>
          <ac:spMkLst>
            <pc:docMk/>
            <pc:sldMk cId="904478481" sldId="256"/>
            <ac:spMk id="81" creationId="{CB14CE1B-4BC5-4EF2-BE3D-05E4F580B3DB}"/>
          </ac:spMkLst>
        </pc:spChg>
        <pc:spChg chg="add del">
          <ac:chgData name="Aroosa Sawati" userId="9d2d68ddb22957f5" providerId="LiveId" clId="{4D0FD864-6777-4308-8F93-3DA99815D6FF}" dt="2021-02-04T04:00:16.501" v="1627" actId="26606"/>
          <ac:spMkLst>
            <pc:docMk/>
            <pc:sldMk cId="904478481" sldId="256"/>
            <ac:spMk id="83" creationId="{E73BBE33-B533-4661-8A6A-6BD8D05EB19A}"/>
          </ac:spMkLst>
        </pc:spChg>
        <pc:spChg chg="add">
          <ac:chgData name="Aroosa Sawati" userId="9d2d68ddb22957f5" providerId="LiveId" clId="{4D0FD864-6777-4308-8F93-3DA99815D6FF}" dt="2021-02-04T04:00:16.505" v="1628" actId="26606"/>
          <ac:spMkLst>
            <pc:docMk/>
            <pc:sldMk cId="904478481" sldId="256"/>
            <ac:spMk id="85" creationId="{33E72FA3-BD00-444A-AD9B-E6C3D069CDE3}"/>
          </ac:spMkLst>
        </pc:spChg>
        <pc:picChg chg="add del">
          <ac:chgData name="Aroosa Sawati" userId="9d2d68ddb22957f5" providerId="LiveId" clId="{4D0FD864-6777-4308-8F93-3DA99815D6FF}" dt="2021-02-03T14:02:44.773" v="290" actId="26606"/>
          <ac:picMkLst>
            <pc:docMk/>
            <pc:sldMk cId="904478481" sldId="256"/>
            <ac:picMk id="12" creationId="{2897127E-6CEF-446C-BE87-93B7C46E49D1}"/>
          </ac:picMkLst>
        </pc:picChg>
        <pc:picChg chg="add del mod">
          <ac:chgData name="Aroosa Sawati" userId="9d2d68ddb22957f5" providerId="LiveId" clId="{4D0FD864-6777-4308-8F93-3DA99815D6FF}" dt="2021-02-03T14:03:36.644" v="296"/>
          <ac:picMkLst>
            <pc:docMk/>
            <pc:sldMk cId="904478481" sldId="256"/>
            <ac:picMk id="20" creationId="{1A84E122-6C4D-4D56-9F09-A82BC3FFD8A7}"/>
          </ac:picMkLst>
        </pc:picChg>
        <pc:picChg chg="add del mod">
          <ac:chgData name="Aroosa Sawati" userId="9d2d68ddb22957f5" providerId="LiveId" clId="{4D0FD864-6777-4308-8F93-3DA99815D6FF}" dt="2021-02-03T14:03:36.644" v="296"/>
          <ac:picMkLst>
            <pc:docMk/>
            <pc:sldMk cId="904478481" sldId="256"/>
            <ac:picMk id="21" creationId="{69E04FBA-57A0-4A46-B25A-08D33A4B1D31}"/>
          </ac:picMkLst>
        </pc:picChg>
        <pc:picChg chg="add del mod">
          <ac:chgData name="Aroosa Sawati" userId="9d2d68ddb22957f5" providerId="LiveId" clId="{4D0FD864-6777-4308-8F93-3DA99815D6FF}" dt="2021-02-03T14:03:36.644" v="296"/>
          <ac:picMkLst>
            <pc:docMk/>
            <pc:sldMk cId="904478481" sldId="256"/>
            <ac:picMk id="22" creationId="{937FD3B7-CB81-4F48-BC5B-9FCB10D6674A}"/>
          </ac:picMkLst>
        </pc:picChg>
        <pc:picChg chg="add del mod">
          <ac:chgData name="Aroosa Sawati" userId="9d2d68ddb22957f5" providerId="LiveId" clId="{4D0FD864-6777-4308-8F93-3DA99815D6FF}" dt="2021-02-03T14:03:36.644" v="296"/>
          <ac:picMkLst>
            <pc:docMk/>
            <pc:sldMk cId="904478481" sldId="256"/>
            <ac:picMk id="23" creationId="{4A05ACDF-8764-491E-9C3E-AE1C4548C07F}"/>
          </ac:picMkLst>
        </pc:picChg>
        <pc:picChg chg="add mod ord">
          <ac:chgData name="Aroosa Sawati" userId="9d2d68ddb22957f5" providerId="LiveId" clId="{4D0FD864-6777-4308-8F93-3DA99815D6FF}" dt="2021-02-04T04:00:16.501" v="1627" actId="26606"/>
          <ac:picMkLst>
            <pc:docMk/>
            <pc:sldMk cId="904478481" sldId="256"/>
            <ac:picMk id="35" creationId="{7E55DED5-B7EC-4FA7-A48B-13E2A012EF6D}"/>
          </ac:picMkLst>
        </pc:picChg>
        <pc:picChg chg="add del mod">
          <ac:chgData name="Aroosa Sawati" userId="9d2d68ddb22957f5" providerId="LiveId" clId="{4D0FD864-6777-4308-8F93-3DA99815D6FF}" dt="2021-02-03T14:04:29.685" v="317" actId="478"/>
          <ac:picMkLst>
            <pc:docMk/>
            <pc:sldMk cId="904478481" sldId="256"/>
            <ac:picMk id="36" creationId="{CA53EF76-7FEB-4AA4-976A-EDF52F2C39D8}"/>
          </ac:picMkLst>
        </pc:picChg>
        <pc:picChg chg="add mod ord">
          <ac:chgData name="Aroosa Sawati" userId="9d2d68ddb22957f5" providerId="LiveId" clId="{4D0FD864-6777-4308-8F93-3DA99815D6FF}" dt="2021-02-04T04:00:16.501" v="1627" actId="26606"/>
          <ac:picMkLst>
            <pc:docMk/>
            <pc:sldMk cId="904478481" sldId="256"/>
            <ac:picMk id="37" creationId="{F8E2C565-DA36-4929-88B6-603DD4816694}"/>
          </ac:picMkLst>
        </pc:picChg>
        <pc:picChg chg="add mod ord">
          <ac:chgData name="Aroosa Sawati" userId="9d2d68ddb22957f5" providerId="LiveId" clId="{4D0FD864-6777-4308-8F93-3DA99815D6FF}" dt="2021-02-04T04:00:16.501" v="1627" actId="26606"/>
          <ac:picMkLst>
            <pc:docMk/>
            <pc:sldMk cId="904478481" sldId="256"/>
            <ac:picMk id="38" creationId="{F857955D-3E4D-4BDF-88ED-1E3E814AF4F0}"/>
          </ac:picMkLst>
        </pc:picChg>
        <pc:picChg chg="add mod">
          <ac:chgData name="Aroosa Sawati" userId="9d2d68ddb22957f5" providerId="LiveId" clId="{4D0FD864-6777-4308-8F93-3DA99815D6FF}" dt="2021-02-04T04:00:16.501" v="1627" actId="26606"/>
          <ac:picMkLst>
            <pc:docMk/>
            <pc:sldMk cId="904478481" sldId="256"/>
            <ac:picMk id="39" creationId="{FE43A635-C4A8-418F-8D29-0FADACF061A4}"/>
          </ac:picMkLst>
        </pc:picChg>
        <pc:picChg chg="add del mod">
          <ac:chgData name="Aroosa Sawati" userId="9d2d68ddb22957f5" providerId="LiveId" clId="{4D0FD864-6777-4308-8F93-3DA99815D6FF}" dt="2021-02-03T14:08:18.761" v="393" actId="478"/>
          <ac:picMkLst>
            <pc:docMk/>
            <pc:sldMk cId="904478481" sldId="256"/>
            <ac:picMk id="40" creationId="{792E4D37-3FEC-481D-BB0B-BE5150411EF7}"/>
          </ac:picMkLst>
        </pc:picChg>
        <pc:picChg chg="add mod ord">
          <ac:chgData name="Aroosa Sawati" userId="9d2d68ddb22957f5" providerId="LiveId" clId="{4D0FD864-6777-4308-8F93-3DA99815D6FF}" dt="2021-02-04T04:00:16.501" v="1627" actId="26606"/>
          <ac:picMkLst>
            <pc:docMk/>
            <pc:sldMk cId="904478481" sldId="256"/>
            <ac:picMk id="41" creationId="{43D1DE00-5B23-44C6-B947-B96295398181}"/>
          </ac:picMkLst>
        </pc:picChg>
        <pc:picChg chg="add del mod">
          <ac:chgData name="Aroosa Sawati" userId="9d2d68ddb22957f5" providerId="LiveId" clId="{4D0FD864-6777-4308-8F93-3DA99815D6FF}" dt="2021-02-03T14:02:21.105" v="288" actId="478"/>
          <ac:picMkLst>
            <pc:docMk/>
            <pc:sldMk cId="904478481" sldId="256"/>
            <ac:picMk id="1026" creationId="{458F9820-2732-4488-B222-A0A721A83032}"/>
          </ac:picMkLst>
        </pc:picChg>
        <pc:cxnChg chg="add del">
          <ac:chgData name="Aroosa Sawati" userId="9d2d68ddb22957f5" providerId="LiveId" clId="{4D0FD864-6777-4308-8F93-3DA99815D6FF}" dt="2021-02-03T14:03:00.001" v="292" actId="26606"/>
          <ac:cxnSpMkLst>
            <pc:docMk/>
            <pc:sldMk cId="904478481" sldId="256"/>
            <ac:cxnSpMk id="18" creationId="{C49DA8F6-BCC1-4447-B54C-57856834B94B}"/>
          </ac:cxnSpMkLst>
        </pc:cxnChg>
      </pc:sldChg>
      <pc:sldChg chg="del">
        <pc:chgData name="Aroosa Sawati" userId="9d2d68ddb22957f5" providerId="LiveId" clId="{4D0FD864-6777-4308-8F93-3DA99815D6FF}" dt="2021-02-03T13:51:26.264" v="186" actId="47"/>
        <pc:sldMkLst>
          <pc:docMk/>
          <pc:sldMk cId="1225504386" sldId="257"/>
        </pc:sldMkLst>
      </pc:sldChg>
      <pc:sldChg chg="addSp delSp modSp mod">
        <pc:chgData name="Aroosa Sawati" userId="9d2d68ddb22957f5" providerId="LiveId" clId="{4D0FD864-6777-4308-8F93-3DA99815D6FF}" dt="2021-02-03T17:01:50.634" v="1400" actId="207"/>
        <pc:sldMkLst>
          <pc:docMk/>
          <pc:sldMk cId="4178771364" sldId="258"/>
        </pc:sldMkLst>
        <pc:spChg chg="mod">
          <ac:chgData name="Aroosa Sawati" userId="9d2d68ddb22957f5" providerId="LiveId" clId="{4D0FD864-6777-4308-8F93-3DA99815D6FF}" dt="2021-02-03T13:40:15.750" v="26" actId="1076"/>
          <ac:spMkLst>
            <pc:docMk/>
            <pc:sldMk cId="4178771364" sldId="258"/>
            <ac:spMk id="7" creationId="{E0F523BD-141C-4FAF-A3F1-BB7848551FE3}"/>
          </ac:spMkLst>
        </pc:spChg>
        <pc:spChg chg="mod">
          <ac:chgData name="Aroosa Sawati" userId="9d2d68ddb22957f5" providerId="LiveId" clId="{4D0FD864-6777-4308-8F93-3DA99815D6FF}" dt="2021-02-03T13:40:10.596" v="25" actId="1076"/>
          <ac:spMkLst>
            <pc:docMk/>
            <pc:sldMk cId="4178771364" sldId="258"/>
            <ac:spMk id="8" creationId="{2DAA2AFF-C643-459C-9BBE-FA5DAC821B6B}"/>
          </ac:spMkLst>
        </pc:spChg>
        <pc:spChg chg="add del mod">
          <ac:chgData name="Aroosa Sawati" userId="9d2d68ddb22957f5" providerId="LiveId" clId="{4D0FD864-6777-4308-8F93-3DA99815D6FF}" dt="2021-02-03T13:39:45.470" v="20"/>
          <ac:spMkLst>
            <pc:docMk/>
            <pc:sldMk cId="4178771364" sldId="258"/>
            <ac:spMk id="9" creationId="{2497607D-1EF7-471A-B309-FB92CDA16752}"/>
          </ac:spMkLst>
        </pc:spChg>
        <pc:spChg chg="add del mod">
          <ac:chgData name="Aroosa Sawati" userId="9d2d68ddb22957f5" providerId="LiveId" clId="{4D0FD864-6777-4308-8F93-3DA99815D6FF}" dt="2021-02-03T13:39:45.471" v="22"/>
          <ac:spMkLst>
            <pc:docMk/>
            <pc:sldMk cId="4178771364" sldId="258"/>
            <ac:spMk id="10" creationId="{93DFBAE7-2904-4B3C-A501-F21C15360A15}"/>
          </ac:spMkLst>
        </pc:spChg>
        <pc:spChg chg="add mod">
          <ac:chgData name="Aroosa Sawati" userId="9d2d68ddb22957f5" providerId="LiveId" clId="{4D0FD864-6777-4308-8F93-3DA99815D6FF}" dt="2021-02-03T17:01:34.443" v="1399" actId="12"/>
          <ac:spMkLst>
            <pc:docMk/>
            <pc:sldMk cId="4178771364" sldId="258"/>
            <ac:spMk id="11" creationId="{2FB2C2FB-E4C6-4AF2-9806-FDB2273701A7}"/>
          </ac:spMkLst>
        </pc:spChg>
        <pc:spChg chg="add mod">
          <ac:chgData name="Aroosa Sawati" userId="9d2d68ddb22957f5" providerId="LiveId" clId="{4D0FD864-6777-4308-8F93-3DA99815D6FF}" dt="2021-02-03T17:01:50.634" v="1400" actId="207"/>
          <ac:spMkLst>
            <pc:docMk/>
            <pc:sldMk cId="4178771364" sldId="258"/>
            <ac:spMk id="12" creationId="{493A7732-A50D-447D-A6B1-6E5BD8C72434}"/>
          </ac:spMkLst>
        </pc:spChg>
        <pc:picChg chg="mod">
          <ac:chgData name="Aroosa Sawati" userId="9d2d68ddb22957f5" providerId="LiveId" clId="{4D0FD864-6777-4308-8F93-3DA99815D6FF}" dt="2021-02-03T14:10:29.525" v="418" actId="1076"/>
          <ac:picMkLst>
            <pc:docMk/>
            <pc:sldMk cId="4178771364" sldId="258"/>
            <ac:picMk id="2" creationId="{1DBCDE82-80BB-4B75-B570-FD1F30FDE8F1}"/>
          </ac:picMkLst>
        </pc:picChg>
      </pc:sldChg>
      <pc:sldChg chg="addSp delSp modSp new mod setBg setClrOvrMap delDesignElem">
        <pc:chgData name="Aroosa Sawati" userId="9d2d68ddb22957f5" providerId="LiveId" clId="{4D0FD864-6777-4308-8F93-3DA99815D6FF}" dt="2021-02-03T16:43:04.281" v="1302" actId="20577"/>
        <pc:sldMkLst>
          <pc:docMk/>
          <pc:sldMk cId="2334738260" sldId="259"/>
        </pc:sldMkLst>
        <pc:spChg chg="mod">
          <ac:chgData name="Aroosa Sawati" userId="9d2d68ddb22957f5" providerId="LiveId" clId="{4D0FD864-6777-4308-8F93-3DA99815D6FF}" dt="2021-02-03T14:18:23.351" v="503" actId="26606"/>
          <ac:spMkLst>
            <pc:docMk/>
            <pc:sldMk cId="2334738260" sldId="259"/>
            <ac:spMk id="2" creationId="{4195546C-747F-44E6-AC1D-C28F90747ECF}"/>
          </ac:spMkLst>
        </pc:spChg>
        <pc:spChg chg="mod ord">
          <ac:chgData name="Aroosa Sawati" userId="9d2d68ddb22957f5" providerId="LiveId" clId="{4D0FD864-6777-4308-8F93-3DA99815D6FF}" dt="2021-02-03T16:43:04.281" v="1302" actId="20577"/>
          <ac:spMkLst>
            <pc:docMk/>
            <pc:sldMk cId="2334738260" sldId="259"/>
            <ac:spMk id="3" creationId="{E13CB238-096B-4212-9DD8-FDEAFAB43B91}"/>
          </ac:spMkLst>
        </pc:spChg>
        <pc:spChg chg="add del">
          <ac:chgData name="Aroosa Sawati" userId="9d2d68ddb22957f5" providerId="LiveId" clId="{4D0FD864-6777-4308-8F93-3DA99815D6FF}" dt="2021-02-03T14:18:23.351" v="503" actId="26606"/>
          <ac:spMkLst>
            <pc:docMk/>
            <pc:sldMk cId="2334738260" sldId="259"/>
            <ac:spMk id="9" creationId="{7D9D36D6-2AC5-46A1-A849-4C82D5264A3A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334738260" sldId="259"/>
            <ac:spMk id="14" creationId="{9B76D444-2756-434F-AE61-96D69830C13E}"/>
          </ac:spMkLst>
        </pc:spChg>
        <pc:picChg chg="add mod">
          <ac:chgData name="Aroosa Sawati" userId="9d2d68ddb22957f5" providerId="LiveId" clId="{4D0FD864-6777-4308-8F93-3DA99815D6FF}" dt="2021-02-03T14:18:23.351" v="503" actId="26606"/>
          <ac:picMkLst>
            <pc:docMk/>
            <pc:sldMk cId="2334738260" sldId="259"/>
            <ac:picMk id="5" creationId="{C5B794B6-A593-4997-82A0-4BBDE3EE3C1C}"/>
          </ac:picMkLst>
        </pc:picChg>
        <pc:cxnChg chg="add del">
          <ac:chgData name="Aroosa Sawati" userId="9d2d68ddb22957f5" providerId="LiveId" clId="{4D0FD864-6777-4308-8F93-3DA99815D6FF}" dt="2021-02-03T14:18:47.244" v="512"/>
          <ac:cxnSpMkLst>
            <pc:docMk/>
            <pc:sldMk cId="2334738260" sldId="259"/>
            <ac:cxnSpMk id="16" creationId="{EDF5FE34-0A41-407A-8D94-10FCF68F1D0B}"/>
          </ac:cxnSpMkLst>
        </pc:cxnChg>
      </pc:sldChg>
      <pc:sldChg chg="addSp delSp modSp new mod setBg delDesignElem">
        <pc:chgData name="Aroosa Sawati" userId="9d2d68ddb22957f5" providerId="LiveId" clId="{4D0FD864-6777-4308-8F93-3DA99815D6FF}" dt="2021-02-03T17:02:58.303" v="1438" actId="20577"/>
        <pc:sldMkLst>
          <pc:docMk/>
          <pc:sldMk cId="3710818730" sldId="260"/>
        </pc:sldMkLst>
        <pc:spChg chg="add mod">
          <ac:chgData name="Aroosa Sawati" userId="9d2d68ddb22957f5" providerId="LiveId" clId="{4D0FD864-6777-4308-8F93-3DA99815D6FF}" dt="2021-02-03T16:13:10.785" v="1027" actId="20577"/>
          <ac:spMkLst>
            <pc:docMk/>
            <pc:sldMk cId="3710818730" sldId="260"/>
            <ac:spMk id="2" creationId="{440B29A3-6B93-4B50-8013-91CDB70D7B55}"/>
          </ac:spMkLst>
        </pc:spChg>
        <pc:spChg chg="add mod ord">
          <ac:chgData name="Aroosa Sawati" userId="9d2d68ddb22957f5" providerId="LiveId" clId="{4D0FD864-6777-4308-8F93-3DA99815D6FF}" dt="2021-02-03T17:02:58.303" v="1438" actId="20577"/>
          <ac:spMkLst>
            <pc:docMk/>
            <pc:sldMk cId="3710818730" sldId="260"/>
            <ac:spMk id="4" creationId="{4C79E469-63B1-4BF4-95C8-BE20FC73833F}"/>
          </ac:spMkLst>
        </pc:spChg>
        <pc:spChg chg="add del">
          <ac:chgData name="Aroosa Sawati" userId="9d2d68ddb22957f5" providerId="LiveId" clId="{4D0FD864-6777-4308-8F93-3DA99815D6FF}" dt="2021-02-03T16:00:28.991" v="747" actId="26606"/>
          <ac:spMkLst>
            <pc:docMk/>
            <pc:sldMk cId="3710818730" sldId="260"/>
            <ac:spMk id="6" creationId="{F4C0B10B-D2C4-4A54-AFAD-3D27DF88BB37}"/>
          </ac:spMkLst>
        </pc:spChg>
        <pc:spChg chg="add del">
          <ac:chgData name="Aroosa Sawati" userId="9d2d68ddb22957f5" providerId="LiveId" clId="{4D0FD864-6777-4308-8F93-3DA99815D6FF}" dt="2021-02-03T14:10:51.495" v="420" actId="26606"/>
          <ac:spMkLst>
            <pc:docMk/>
            <pc:sldMk cId="3710818730" sldId="260"/>
            <ac:spMk id="9" creationId="{A2679492-7988-4050-9056-542444452411}"/>
          </ac:spMkLst>
        </pc:spChg>
        <pc:spChg chg="add del">
          <ac:chgData name="Aroosa Sawati" userId="9d2d68ddb22957f5" providerId="LiveId" clId="{4D0FD864-6777-4308-8F93-3DA99815D6FF}" dt="2021-02-03T14:10:51.495" v="420" actId="26606"/>
          <ac:spMkLst>
            <pc:docMk/>
            <pc:sldMk cId="3710818730" sldId="260"/>
            <ac:spMk id="11" creationId="{B091B163-7D61-4891-ABCF-5C13D9C418D0}"/>
          </ac:spMkLst>
        </pc:spChg>
        <pc:spChg chg="add del">
          <ac:chgData name="Aroosa Sawati" userId="9d2d68ddb22957f5" providerId="LiveId" clId="{4D0FD864-6777-4308-8F93-3DA99815D6FF}" dt="2021-02-03T14:10:53.431" v="422" actId="26606"/>
          <ac:spMkLst>
            <pc:docMk/>
            <pc:sldMk cId="3710818730" sldId="260"/>
            <ac:spMk id="15" creationId="{B34F5AD2-EDBD-4BBD-A55C-EAFFD0C7097A}"/>
          </ac:spMkLst>
        </pc:spChg>
        <pc:spChg chg="add del">
          <ac:chgData name="Aroosa Sawati" userId="9d2d68ddb22957f5" providerId="LiveId" clId="{4D0FD864-6777-4308-8F93-3DA99815D6FF}" dt="2021-02-03T14:10:53.431" v="422" actId="26606"/>
          <ac:spMkLst>
            <pc:docMk/>
            <pc:sldMk cId="3710818730" sldId="260"/>
            <ac:spMk id="16" creationId="{C3896A03-3945-419A-B66B-4EE266EDD152}"/>
          </ac:spMkLst>
        </pc:spChg>
        <pc:spChg chg="add del">
          <ac:chgData name="Aroosa Sawati" userId="9d2d68ddb22957f5" providerId="LiveId" clId="{4D0FD864-6777-4308-8F93-3DA99815D6FF}" dt="2021-02-03T14:10:53.431" v="422" actId="26606"/>
          <ac:spMkLst>
            <pc:docMk/>
            <pc:sldMk cId="3710818730" sldId="260"/>
            <ac:spMk id="17" creationId="{450D3AD2-FA80-415F-A9CE-54D884561CD7}"/>
          </ac:spMkLst>
        </pc:spChg>
        <pc:spChg chg="add del">
          <ac:chgData name="Aroosa Sawati" userId="9d2d68ddb22957f5" providerId="LiveId" clId="{4D0FD864-6777-4308-8F93-3DA99815D6FF}" dt="2021-02-03T14:10:54.806" v="424" actId="26606"/>
          <ac:spMkLst>
            <pc:docMk/>
            <pc:sldMk cId="3710818730" sldId="260"/>
            <ac:spMk id="19" creationId="{3EEB8ED6-9142-4A11-B029-18DDE98C4952}"/>
          </ac:spMkLst>
        </pc:spChg>
        <pc:spChg chg="add del">
          <ac:chgData name="Aroosa Sawati" userId="9d2d68ddb22957f5" providerId="LiveId" clId="{4D0FD864-6777-4308-8F93-3DA99815D6FF}" dt="2021-02-03T16:00:33.043" v="749" actId="26606"/>
          <ac:spMkLst>
            <pc:docMk/>
            <pc:sldMk cId="3710818730" sldId="260"/>
            <ac:spMk id="20" creationId="{73DE2CFE-42F2-48F0-8706-5264E012B10C}"/>
          </ac:spMkLst>
        </pc:spChg>
        <pc:spChg chg="add del">
          <ac:chgData name="Aroosa Sawati" userId="9d2d68ddb22957f5" providerId="LiveId" clId="{4D0FD864-6777-4308-8F93-3DA99815D6FF}" dt="2021-02-03T14:11:00.657" v="426" actId="26606"/>
          <ac:spMkLst>
            <pc:docMk/>
            <pc:sldMk cId="3710818730" sldId="260"/>
            <ac:spMk id="21" creationId="{73C994B4-9721-4148-9EEC-6793CECDE8DD}"/>
          </ac:spMkLst>
        </pc:spChg>
        <pc:spChg chg="add del">
          <ac:chgData name="Aroosa Sawati" userId="9d2d68ddb22957f5" providerId="LiveId" clId="{4D0FD864-6777-4308-8F93-3DA99815D6FF}" dt="2021-02-03T14:11:00.657" v="426" actId="26606"/>
          <ac:spMkLst>
            <pc:docMk/>
            <pc:sldMk cId="3710818730" sldId="260"/>
            <ac:spMk id="22" creationId="{F9D95E49-763A-4886-B038-82F734740554}"/>
          </ac:spMkLst>
        </pc:spChg>
        <pc:spChg chg="add del">
          <ac:chgData name="Aroosa Sawati" userId="9d2d68ddb22957f5" providerId="LiveId" clId="{4D0FD864-6777-4308-8F93-3DA99815D6FF}" dt="2021-02-03T14:11:00.657" v="426" actId="26606"/>
          <ac:spMkLst>
            <pc:docMk/>
            <pc:sldMk cId="3710818730" sldId="260"/>
            <ac:spMk id="23" creationId="{E43DC68B-54DD-4053-BE4D-615259684357}"/>
          </ac:spMkLst>
        </pc:spChg>
        <pc:spChg chg="add del">
          <ac:chgData name="Aroosa Sawati" userId="9d2d68ddb22957f5" providerId="LiveId" clId="{4D0FD864-6777-4308-8F93-3DA99815D6FF}" dt="2021-02-03T14:11:00.657" v="426" actId="26606"/>
          <ac:spMkLst>
            <pc:docMk/>
            <pc:sldMk cId="3710818730" sldId="260"/>
            <ac:spMk id="24" creationId="{36F31C88-3DEF-4EA8-AE3A-49441413FC54}"/>
          </ac:spMkLst>
        </pc:spChg>
        <pc:spChg chg="add del">
          <ac:chgData name="Aroosa Sawati" userId="9d2d68ddb22957f5" providerId="LiveId" clId="{4D0FD864-6777-4308-8F93-3DA99815D6FF}" dt="2021-02-03T16:00:35.057" v="751" actId="26606"/>
          <ac:spMkLst>
            <pc:docMk/>
            <pc:sldMk cId="3710818730" sldId="260"/>
            <ac:spMk id="27" creationId="{5E39A796-BE83-48B1-B33F-35C4A32AAB57}"/>
          </ac:spMkLst>
        </pc:spChg>
        <pc:spChg chg="add del">
          <ac:chgData name="Aroosa Sawati" userId="9d2d68ddb22957f5" providerId="LiveId" clId="{4D0FD864-6777-4308-8F93-3DA99815D6FF}" dt="2021-02-03T14:11:02.366" v="428" actId="26606"/>
          <ac:spMkLst>
            <pc:docMk/>
            <pc:sldMk cId="3710818730" sldId="260"/>
            <ac:spMk id="28" creationId="{F4C0B10B-D2C4-4A54-AFAD-3D27DF88BB37}"/>
          </ac:spMkLst>
        </pc:spChg>
        <pc:spChg chg="add del">
          <ac:chgData name="Aroosa Sawati" userId="9d2d68ddb22957f5" providerId="LiveId" clId="{4D0FD864-6777-4308-8F93-3DA99815D6FF}" dt="2021-02-03T16:00:35.057" v="751" actId="26606"/>
          <ac:spMkLst>
            <pc:docMk/>
            <pc:sldMk cId="3710818730" sldId="260"/>
            <ac:spMk id="30" creationId="{72F84B47-E267-4194-8194-831DB7B5547F}"/>
          </ac:spMkLst>
        </pc:spChg>
        <pc:spChg chg="add del">
          <ac:chgData name="Aroosa Sawati" userId="9d2d68ddb22957f5" providerId="LiveId" clId="{4D0FD864-6777-4308-8F93-3DA99815D6FF}" dt="2021-02-03T16:00:38.534" v="753" actId="26606"/>
          <ac:spMkLst>
            <pc:docMk/>
            <pc:sldMk cId="3710818730" sldId="260"/>
            <ac:spMk id="32" creationId="{F4C0B10B-D2C4-4A54-AFAD-3D27DF88BB37}"/>
          </ac:spMkLst>
        </pc:spChg>
        <pc:spChg chg="add del">
          <ac:chgData name="Aroosa Sawati" userId="9d2d68ddb22957f5" providerId="LiveId" clId="{4D0FD864-6777-4308-8F93-3DA99815D6FF}" dt="2021-02-03T14:11:07.091" v="430" actId="26606"/>
          <ac:spMkLst>
            <pc:docMk/>
            <pc:sldMk cId="3710818730" sldId="260"/>
            <ac:spMk id="34" creationId="{A2679492-7988-4050-9056-542444452411}"/>
          </ac:spMkLst>
        </pc:spChg>
        <pc:spChg chg="add del">
          <ac:chgData name="Aroosa Sawati" userId="9d2d68ddb22957f5" providerId="LiveId" clId="{4D0FD864-6777-4308-8F93-3DA99815D6FF}" dt="2021-02-03T14:11:07.091" v="430" actId="26606"/>
          <ac:spMkLst>
            <pc:docMk/>
            <pc:sldMk cId="3710818730" sldId="260"/>
            <ac:spMk id="35" creationId="{B091B163-7D61-4891-ABCF-5C13D9C418D0}"/>
          </ac:spMkLst>
        </pc:spChg>
        <pc:spChg chg="add del">
          <ac:chgData name="Aroosa Sawati" userId="9d2d68ddb22957f5" providerId="LiveId" clId="{4D0FD864-6777-4308-8F93-3DA99815D6FF}" dt="2021-02-03T14:11:24.845" v="434" actId="26606"/>
          <ac:spMkLst>
            <pc:docMk/>
            <pc:sldMk cId="3710818730" sldId="260"/>
            <ac:spMk id="38" creationId="{F4C0B10B-D2C4-4A54-AFAD-3D27DF88BB37}"/>
          </ac:spMkLst>
        </pc:spChg>
        <pc:spChg chg="add del">
          <ac:chgData name="Aroosa Sawati" userId="9d2d68ddb22957f5" providerId="LiveId" clId="{4D0FD864-6777-4308-8F93-3DA99815D6FF}" dt="2021-02-03T16:00:45.160" v="755" actId="26606"/>
          <ac:spMkLst>
            <pc:docMk/>
            <pc:sldMk cId="3710818730" sldId="260"/>
            <ac:spMk id="43" creationId="{EBF87945-A001-489F-9D9B-7D9435F0B9CA}"/>
          </ac:spMkLst>
        </pc:spChg>
        <pc:spChg chg="add del">
          <ac:chgData name="Aroosa Sawati" userId="9d2d68ddb22957f5" providerId="LiveId" clId="{4D0FD864-6777-4308-8F93-3DA99815D6FF}" dt="2021-02-03T16:00:52.933" v="757" actId="26606"/>
          <ac:spMkLst>
            <pc:docMk/>
            <pc:sldMk cId="3710818730" sldId="260"/>
            <ac:spMk id="45" creationId="{E45CA849-654C-4173-AD99-B3A2528275F5}"/>
          </ac:spMkLst>
        </pc:spChg>
        <pc:spChg chg="add del">
          <ac:chgData name="Aroosa Sawati" userId="9d2d68ddb22957f5" providerId="LiveId" clId="{4D0FD864-6777-4308-8F93-3DA99815D6FF}" dt="2021-02-03T16:00:52.933" v="757" actId="26606"/>
          <ac:spMkLst>
            <pc:docMk/>
            <pc:sldMk cId="3710818730" sldId="260"/>
            <ac:spMk id="46" creationId="{3E23A947-2D45-4208-AE2B-64948C87A3EB}"/>
          </ac:spMkLst>
        </pc:spChg>
        <pc:spChg chg="add del">
          <ac:chgData name="Aroosa Sawati" userId="9d2d68ddb22957f5" providerId="LiveId" clId="{4D0FD864-6777-4308-8F93-3DA99815D6FF}" dt="2021-02-03T14:11:24.821" v="433" actId="26606"/>
          <ac:spMkLst>
            <pc:docMk/>
            <pc:sldMk cId="3710818730" sldId="260"/>
            <ac:spMk id="47" creationId="{AC5782D3-6CED-43A7-BE35-09C48F8091FB}"/>
          </ac:spMkLst>
        </pc:spChg>
        <pc:spChg chg="add del">
          <ac:chgData name="Aroosa Sawati" userId="9d2d68ddb22957f5" providerId="LiveId" clId="{4D0FD864-6777-4308-8F93-3DA99815D6FF}" dt="2021-02-03T16:00:52.933" v="757" actId="26606"/>
          <ac:spMkLst>
            <pc:docMk/>
            <pc:sldMk cId="3710818730" sldId="260"/>
            <ac:spMk id="48" creationId="{E5BBB0F9-6A59-4D02-A9C7-A2D6516684CE}"/>
          </ac:spMkLst>
        </pc:spChg>
        <pc:spChg chg="add del">
          <ac:chgData name="Aroosa Sawati" userId="9d2d68ddb22957f5" providerId="LiveId" clId="{4D0FD864-6777-4308-8F93-3DA99815D6FF}" dt="2021-02-03T14:11:24.821" v="433" actId="26606"/>
          <ac:spMkLst>
            <pc:docMk/>
            <pc:sldMk cId="3710818730" sldId="260"/>
            <ac:spMk id="49" creationId="{6721F593-ECD2-4B5B-AAE4-0866A4CDC970}"/>
          </ac:spMkLst>
        </pc:spChg>
        <pc:spChg chg="add">
          <ac:chgData name="Aroosa Sawati" userId="9d2d68ddb22957f5" providerId="LiveId" clId="{4D0FD864-6777-4308-8F93-3DA99815D6FF}" dt="2021-02-03T16:00:52.937" v="758" actId="26606"/>
          <ac:spMkLst>
            <pc:docMk/>
            <pc:sldMk cId="3710818730" sldId="260"/>
            <ac:spMk id="50" creationId="{73DE2CFE-42F2-48F0-8706-5264E012B10C}"/>
          </ac:spMkLst>
        </pc:spChg>
        <pc:spChg chg="add del">
          <ac:chgData name="Aroosa Sawati" userId="9d2d68ddb22957f5" providerId="LiveId" clId="{4D0FD864-6777-4308-8F93-3DA99815D6FF}" dt="2021-02-03T14:11:24.821" v="433" actId="26606"/>
          <ac:spMkLst>
            <pc:docMk/>
            <pc:sldMk cId="3710818730" sldId="260"/>
            <ac:spMk id="51" creationId="{71DEE99F-D18C-4025-BA3F-CEBF5258ED3D}"/>
          </ac:spMkLst>
        </pc:spChg>
        <pc:spChg chg="add del">
          <ac:chgData name="Aroosa Sawati" userId="9d2d68ddb22957f5" providerId="LiveId" clId="{4D0FD864-6777-4308-8F93-3DA99815D6FF}" dt="2021-02-03T14:11:24.821" v="433" actId="26606"/>
          <ac:spMkLst>
            <pc:docMk/>
            <pc:sldMk cId="3710818730" sldId="260"/>
            <ac:spMk id="53" creationId="{976FA5D9-3A7C-4FA7-9BA8-1905D703FD77}"/>
          </ac:spMkLst>
        </pc:spChg>
        <pc:spChg chg="add del">
          <ac:chgData name="Aroosa Sawati" userId="9d2d68ddb22957f5" providerId="LiveId" clId="{4D0FD864-6777-4308-8F93-3DA99815D6FF}" dt="2021-02-03T14:11:24.821" v="433" actId="26606"/>
          <ac:spMkLst>
            <pc:docMk/>
            <pc:sldMk cId="3710818730" sldId="260"/>
            <ac:spMk id="55" creationId="{4652D57C-331F-43B8-9C07-69FBA9C0279E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3710818730" sldId="260"/>
            <ac:spMk id="57" creationId="{DD38EE57-B708-47C9-A4A4-E25F09FAB029}"/>
          </ac:spMkLst>
        </pc:spChg>
        <pc:grpChg chg="add del">
          <ac:chgData name="Aroosa Sawati" userId="9d2d68ddb22957f5" providerId="LiveId" clId="{4D0FD864-6777-4308-8F93-3DA99815D6FF}" dt="2021-02-03T16:00:28.991" v="747" actId="26606"/>
          <ac:grpSpMkLst>
            <pc:docMk/>
            <pc:sldMk cId="3710818730" sldId="260"/>
            <ac:grpSpMk id="7" creationId="{B6BADB90-C74B-40D6-86DC-503F65FCE8DC}"/>
          </ac:grpSpMkLst>
        </pc:grpChg>
        <pc:grpChg chg="add del">
          <ac:chgData name="Aroosa Sawati" userId="9d2d68ddb22957f5" providerId="LiveId" clId="{4D0FD864-6777-4308-8F93-3DA99815D6FF}" dt="2021-02-03T14:11:02.366" v="428" actId="26606"/>
          <ac:grpSpMkLst>
            <pc:docMk/>
            <pc:sldMk cId="3710818730" sldId="260"/>
            <ac:grpSpMk id="29" creationId="{B6BADB90-C74B-40D6-86DC-503F65FCE8DC}"/>
          </ac:grpSpMkLst>
        </pc:grpChg>
        <pc:grpChg chg="add del">
          <ac:chgData name="Aroosa Sawati" userId="9d2d68ddb22957f5" providerId="LiveId" clId="{4D0FD864-6777-4308-8F93-3DA99815D6FF}" dt="2021-02-03T16:00:38.534" v="753" actId="26606"/>
          <ac:grpSpMkLst>
            <pc:docMk/>
            <pc:sldMk cId="3710818730" sldId="260"/>
            <ac:grpSpMk id="33" creationId="{B6BADB90-C74B-40D6-86DC-503F65FCE8DC}"/>
          </ac:grpSpMkLst>
        </pc:grpChg>
        <pc:grpChg chg="add del">
          <ac:chgData name="Aroosa Sawati" userId="9d2d68ddb22957f5" providerId="LiveId" clId="{4D0FD864-6777-4308-8F93-3DA99815D6FF}" dt="2021-02-03T14:11:24.845" v="434" actId="26606"/>
          <ac:grpSpMkLst>
            <pc:docMk/>
            <pc:sldMk cId="3710818730" sldId="260"/>
            <ac:grpSpMk id="39" creationId="{B6BADB90-C74B-40D6-86DC-503F65FCE8DC}"/>
          </ac:grpSpMkLst>
        </pc:grpChg>
        <pc:grpChg chg="add del">
          <ac:chgData name="Aroosa Sawati" userId="9d2d68ddb22957f5" providerId="LiveId" clId="{4D0FD864-6777-4308-8F93-3DA99815D6FF}" dt="2021-02-03T14:18:47.244" v="512"/>
          <ac:grpSpMkLst>
            <pc:docMk/>
            <pc:sldMk cId="3710818730" sldId="260"/>
            <ac:grpSpMk id="58" creationId="{57A28182-58A5-4DBB-8F64-BD944BCA8154}"/>
          </ac:grpSpMkLst>
        </pc:grpChg>
        <pc:picChg chg="add mod ord">
          <ac:chgData name="Aroosa Sawati" userId="9d2d68ddb22957f5" providerId="LiveId" clId="{4D0FD864-6777-4308-8F93-3DA99815D6FF}" dt="2021-02-03T16:00:52.937" v="758" actId="26606"/>
          <ac:picMkLst>
            <pc:docMk/>
            <pc:sldMk cId="3710818730" sldId="260"/>
            <ac:picMk id="3" creationId="{AE962E5E-97C8-4909-9FC2-590F08E2A8E4}"/>
          </ac:picMkLst>
        </pc:picChg>
        <pc:cxnChg chg="add del">
          <ac:chgData name="Aroosa Sawati" userId="9d2d68ddb22957f5" providerId="LiveId" clId="{4D0FD864-6777-4308-8F93-3DA99815D6FF}" dt="2021-02-03T14:10:51.495" v="420" actId="26606"/>
          <ac:cxnSpMkLst>
            <pc:docMk/>
            <pc:sldMk cId="3710818730" sldId="260"/>
            <ac:cxnSpMk id="13" creationId="{C49DA8F6-BCC1-4447-B54C-57856834B94B}"/>
          </ac:cxnSpMkLst>
        </pc:cxnChg>
        <pc:cxnChg chg="add del">
          <ac:chgData name="Aroosa Sawati" userId="9d2d68ddb22957f5" providerId="LiveId" clId="{4D0FD864-6777-4308-8F93-3DA99815D6FF}" dt="2021-02-03T14:11:00.657" v="426" actId="26606"/>
          <ac:cxnSpMkLst>
            <pc:docMk/>
            <pc:sldMk cId="3710818730" sldId="260"/>
            <ac:cxnSpMk id="25" creationId="{F085D7B9-E066-4923-8CB7-294BF306296A}"/>
          </ac:cxnSpMkLst>
        </pc:cxnChg>
        <pc:cxnChg chg="add del">
          <ac:chgData name="Aroosa Sawati" userId="9d2d68ddb22957f5" providerId="LiveId" clId="{4D0FD864-6777-4308-8F93-3DA99815D6FF}" dt="2021-02-03T14:11:00.657" v="426" actId="26606"/>
          <ac:cxnSpMkLst>
            <pc:docMk/>
            <pc:sldMk cId="3710818730" sldId="260"/>
            <ac:cxnSpMk id="26" creationId="{5EACA08E-D537-41C6-96A5-5900E05D3217}"/>
          </ac:cxnSpMkLst>
        </pc:cxnChg>
        <pc:cxnChg chg="add del">
          <ac:chgData name="Aroosa Sawati" userId="9d2d68ddb22957f5" providerId="LiveId" clId="{4D0FD864-6777-4308-8F93-3DA99815D6FF}" dt="2021-02-03T14:11:07.091" v="430" actId="26606"/>
          <ac:cxnSpMkLst>
            <pc:docMk/>
            <pc:sldMk cId="3710818730" sldId="260"/>
            <ac:cxnSpMk id="36" creationId="{C49DA8F6-BCC1-4447-B54C-57856834B94B}"/>
          </ac:cxnSpMkLst>
        </pc:cxnChg>
      </pc:sldChg>
      <pc:sldChg chg="addSp delSp modSp new mod setBg delDesignElem">
        <pc:chgData name="Aroosa Sawati" userId="9d2d68ddb22957f5" providerId="LiveId" clId="{4D0FD864-6777-4308-8F93-3DA99815D6FF}" dt="2021-02-03T16:18:32.334" v="1210" actId="27636"/>
        <pc:sldMkLst>
          <pc:docMk/>
          <pc:sldMk cId="2492129075" sldId="261"/>
        </pc:sldMkLst>
        <pc:spChg chg="add mod">
          <ac:chgData name="Aroosa Sawati" userId="9d2d68ddb22957f5" providerId="LiveId" clId="{4D0FD864-6777-4308-8F93-3DA99815D6FF}" dt="2021-02-03T16:09:32.079" v="1004" actId="20577"/>
          <ac:spMkLst>
            <pc:docMk/>
            <pc:sldMk cId="2492129075" sldId="261"/>
            <ac:spMk id="3" creationId="{3A50CA66-862C-45ED-AAE7-BE3A7607DD78}"/>
          </ac:spMkLst>
        </pc:spChg>
        <pc:spChg chg="add mod ord">
          <ac:chgData name="Aroosa Sawati" userId="9d2d68ddb22957f5" providerId="LiveId" clId="{4D0FD864-6777-4308-8F93-3DA99815D6FF}" dt="2021-02-03T16:18:32.334" v="1210" actId="27636"/>
          <ac:spMkLst>
            <pc:docMk/>
            <pc:sldMk cId="2492129075" sldId="261"/>
            <ac:spMk id="4" creationId="{BC872BED-1F5D-45DA-AB8D-5580D832CD58}"/>
          </ac:spMkLst>
        </pc:spChg>
        <pc:spChg chg="add del">
          <ac:chgData name="Aroosa Sawati" userId="9d2d68ddb22957f5" providerId="LiveId" clId="{4D0FD864-6777-4308-8F93-3DA99815D6FF}" dt="2021-02-03T16:02:22.800" v="785" actId="26606"/>
          <ac:spMkLst>
            <pc:docMk/>
            <pc:sldMk cId="2492129075" sldId="261"/>
            <ac:spMk id="6" creationId="{73DE2CFE-42F2-48F0-8706-5264E012B10C}"/>
          </ac:spMkLst>
        </pc:spChg>
        <pc:spChg chg="add del">
          <ac:chgData name="Aroosa Sawati" userId="9d2d68ddb22957f5" providerId="LiveId" clId="{4D0FD864-6777-4308-8F93-3DA99815D6FF}" dt="2021-02-03T16:02:26.493" v="787" actId="26606"/>
          <ac:spMkLst>
            <pc:docMk/>
            <pc:sldMk cId="2492129075" sldId="261"/>
            <ac:spMk id="8" creationId="{AC5782D3-6CED-43A7-BE35-09C48F8091FB}"/>
          </ac:spMkLst>
        </pc:spChg>
        <pc:spChg chg="add del">
          <ac:chgData name="Aroosa Sawati" userId="9d2d68ddb22957f5" providerId="LiveId" clId="{4D0FD864-6777-4308-8F93-3DA99815D6FF}" dt="2021-02-03T14:11:33.833" v="436" actId="26606"/>
          <ac:spMkLst>
            <pc:docMk/>
            <pc:sldMk cId="2492129075" sldId="261"/>
            <ac:spMk id="9" creationId="{43573EFB-E773-46FC-B866-B57ED2E3906B}"/>
          </ac:spMkLst>
        </pc:spChg>
        <pc:spChg chg="add del">
          <ac:chgData name="Aroosa Sawati" userId="9d2d68ddb22957f5" providerId="LiveId" clId="{4D0FD864-6777-4308-8F93-3DA99815D6FF}" dt="2021-02-03T16:02:26.493" v="787" actId="26606"/>
          <ac:spMkLst>
            <pc:docMk/>
            <pc:sldMk cId="2492129075" sldId="261"/>
            <ac:spMk id="10" creationId="{6721F593-ECD2-4B5B-AAE4-0866A4CDC970}"/>
          </ac:spMkLst>
        </pc:spChg>
        <pc:spChg chg="add del">
          <ac:chgData name="Aroosa Sawati" userId="9d2d68ddb22957f5" providerId="LiveId" clId="{4D0FD864-6777-4308-8F93-3DA99815D6FF}" dt="2021-02-03T16:02:26.493" v="787" actId="26606"/>
          <ac:spMkLst>
            <pc:docMk/>
            <pc:sldMk cId="2492129075" sldId="261"/>
            <ac:spMk id="12" creationId="{71DEE99F-D18C-4025-BA3F-CEBF5258ED3D}"/>
          </ac:spMkLst>
        </pc:spChg>
        <pc:spChg chg="add del">
          <ac:chgData name="Aroosa Sawati" userId="9d2d68ddb22957f5" providerId="LiveId" clId="{4D0FD864-6777-4308-8F93-3DA99815D6FF}" dt="2021-02-03T14:12:48.452" v="450" actId="26606"/>
          <ac:spMkLst>
            <pc:docMk/>
            <pc:sldMk cId="2492129075" sldId="261"/>
            <ac:spMk id="13" creationId="{19B9933F-AAB3-444A-8BB5-9CA194A8BC63}"/>
          </ac:spMkLst>
        </pc:spChg>
        <pc:spChg chg="add del">
          <ac:chgData name="Aroosa Sawati" userId="9d2d68ddb22957f5" providerId="LiveId" clId="{4D0FD864-6777-4308-8F93-3DA99815D6FF}" dt="2021-02-03T16:02:26.493" v="787" actId="26606"/>
          <ac:spMkLst>
            <pc:docMk/>
            <pc:sldMk cId="2492129075" sldId="261"/>
            <ac:spMk id="14" creationId="{976FA5D9-3A7C-4FA7-9BA8-1905D703FD77}"/>
          </ac:spMkLst>
        </pc:spChg>
        <pc:spChg chg="add del">
          <ac:chgData name="Aroosa Sawati" userId="9d2d68ddb22957f5" providerId="LiveId" clId="{4D0FD864-6777-4308-8F93-3DA99815D6FF}" dt="2021-02-03T14:12:48.452" v="450" actId="26606"/>
          <ac:spMkLst>
            <pc:docMk/>
            <pc:sldMk cId="2492129075" sldId="261"/>
            <ac:spMk id="15" creationId="{7D20183A-0B1D-4A1F-89B1-ADBEDBC6E54E}"/>
          </ac:spMkLst>
        </pc:spChg>
        <pc:spChg chg="add del">
          <ac:chgData name="Aroosa Sawati" userId="9d2d68ddb22957f5" providerId="LiveId" clId="{4D0FD864-6777-4308-8F93-3DA99815D6FF}" dt="2021-02-03T16:02:26.493" v="787" actId="26606"/>
          <ac:spMkLst>
            <pc:docMk/>
            <pc:sldMk cId="2492129075" sldId="261"/>
            <ac:spMk id="16" creationId="{4652D57C-331F-43B8-9C07-69FBA9C0279E}"/>
          </ac:spMkLst>
        </pc:spChg>
        <pc:spChg chg="add del">
          <ac:chgData name="Aroosa Sawati" userId="9d2d68ddb22957f5" providerId="LiveId" clId="{4D0FD864-6777-4308-8F93-3DA99815D6FF}" dt="2021-02-03T14:11:35.613" v="438" actId="26606"/>
          <ac:spMkLst>
            <pc:docMk/>
            <pc:sldMk cId="2492129075" sldId="261"/>
            <ac:spMk id="17" creationId="{F4C0B10B-D2C4-4A54-AFAD-3D27DF88BB37}"/>
          </ac:spMkLst>
        </pc:spChg>
        <pc:spChg chg="add del">
          <ac:chgData name="Aroosa Sawati" userId="9d2d68ddb22957f5" providerId="LiveId" clId="{4D0FD864-6777-4308-8F93-3DA99815D6FF}" dt="2021-02-03T16:02:28.550" v="789" actId="26606"/>
          <ac:spMkLst>
            <pc:docMk/>
            <pc:sldMk cId="2492129075" sldId="261"/>
            <ac:spMk id="18" creationId="{2B566528-1B12-4246-9431-5C2D7D081168}"/>
          </ac:spMkLst>
        </pc:spChg>
        <pc:spChg chg="add del">
          <ac:chgData name="Aroosa Sawati" userId="9d2d68ddb22957f5" providerId="LiveId" clId="{4D0FD864-6777-4308-8F93-3DA99815D6FF}" dt="2021-02-03T14:11:36.996" v="440" actId="26606"/>
          <ac:spMkLst>
            <pc:docMk/>
            <pc:sldMk cId="2492129075" sldId="261"/>
            <ac:spMk id="19" creationId="{DD38EE57-B708-47C9-A4A4-E25F09FAB029}"/>
          </ac:spMkLst>
        </pc:spChg>
        <pc:spChg chg="add del">
          <ac:chgData name="Aroosa Sawati" userId="9d2d68ddb22957f5" providerId="LiveId" clId="{4D0FD864-6777-4308-8F93-3DA99815D6FF}" dt="2021-02-03T14:11:51.526" v="442" actId="26606"/>
          <ac:spMkLst>
            <pc:docMk/>
            <pc:sldMk cId="2492129075" sldId="261"/>
            <ac:spMk id="27" creationId="{43573EFB-E773-46FC-B866-B57ED2E3906B}"/>
          </ac:spMkLst>
        </pc:spChg>
        <pc:spChg chg="add del">
          <ac:chgData name="Aroosa Sawati" userId="9d2d68ddb22957f5" providerId="LiveId" clId="{4D0FD864-6777-4308-8F93-3DA99815D6FF}" dt="2021-02-03T16:02:32.162" v="791" actId="26606"/>
          <ac:spMkLst>
            <pc:docMk/>
            <pc:sldMk cId="2492129075" sldId="261"/>
            <ac:spMk id="28" creationId="{73DE2CFE-42F2-48F0-8706-5264E012B10C}"/>
          </ac:spMkLst>
        </pc:spChg>
        <pc:spChg chg="add del">
          <ac:chgData name="Aroosa Sawati" userId="9d2d68ddb22957f5" providerId="LiveId" clId="{4D0FD864-6777-4308-8F93-3DA99815D6FF}" dt="2021-02-03T14:12:48.452" v="450" actId="26606"/>
          <ac:spMkLst>
            <pc:docMk/>
            <pc:sldMk cId="2492129075" sldId="261"/>
            <ac:spMk id="29" creationId="{B5FA7C47-B7C1-4D2E-AB49-ED23BA34BA83}"/>
          </ac:spMkLst>
        </pc:spChg>
        <pc:spChg chg="add del">
          <ac:chgData name="Aroosa Sawati" userId="9d2d68ddb22957f5" providerId="LiveId" clId="{4D0FD864-6777-4308-8F93-3DA99815D6FF}" dt="2021-02-03T14:12:48.452" v="450" actId="26606"/>
          <ac:spMkLst>
            <pc:docMk/>
            <pc:sldMk cId="2492129075" sldId="261"/>
            <ac:spMk id="30" creationId="{596EE156-ABF1-4329-A6BA-03B4254E0877}"/>
          </ac:spMkLst>
        </pc:spChg>
        <pc:spChg chg="add del">
          <ac:chgData name="Aroosa Sawati" userId="9d2d68ddb22957f5" providerId="LiveId" clId="{4D0FD864-6777-4308-8F93-3DA99815D6FF}" dt="2021-02-03T14:12:48.452" v="450" actId="26606"/>
          <ac:spMkLst>
            <pc:docMk/>
            <pc:sldMk cId="2492129075" sldId="261"/>
            <ac:spMk id="31" creationId="{131031D3-26CD-4214-A9A4-5857EFA15A0C}"/>
          </ac:spMkLst>
        </pc:spChg>
        <pc:spChg chg="add del">
          <ac:chgData name="Aroosa Sawati" userId="9d2d68ddb22957f5" providerId="LiveId" clId="{4D0FD864-6777-4308-8F93-3DA99815D6FF}" dt="2021-02-03T16:02:34.912" v="793" actId="26606"/>
          <ac:spMkLst>
            <pc:docMk/>
            <pc:sldMk cId="2492129075" sldId="261"/>
            <ac:spMk id="32" creationId="{AC5782D3-6CED-43A7-BE35-09C48F8091FB}"/>
          </ac:spMkLst>
        </pc:spChg>
        <pc:spChg chg="add del">
          <ac:chgData name="Aroosa Sawati" userId="9d2d68ddb22957f5" providerId="LiveId" clId="{4D0FD864-6777-4308-8F93-3DA99815D6FF}" dt="2021-02-03T16:02:34.912" v="793" actId="26606"/>
          <ac:spMkLst>
            <pc:docMk/>
            <pc:sldMk cId="2492129075" sldId="261"/>
            <ac:spMk id="33" creationId="{6721F593-ECD2-4B5B-AAE4-0866A4CDC970}"/>
          </ac:spMkLst>
        </pc:spChg>
        <pc:spChg chg="add del">
          <ac:chgData name="Aroosa Sawati" userId="9d2d68ddb22957f5" providerId="LiveId" clId="{4D0FD864-6777-4308-8F93-3DA99815D6FF}" dt="2021-02-03T16:02:34.912" v="793" actId="26606"/>
          <ac:spMkLst>
            <pc:docMk/>
            <pc:sldMk cId="2492129075" sldId="261"/>
            <ac:spMk id="34" creationId="{71DEE99F-D18C-4025-BA3F-CEBF5258ED3D}"/>
          </ac:spMkLst>
        </pc:spChg>
        <pc:spChg chg="add del">
          <ac:chgData name="Aroosa Sawati" userId="9d2d68ddb22957f5" providerId="LiveId" clId="{4D0FD864-6777-4308-8F93-3DA99815D6FF}" dt="2021-02-03T16:02:34.912" v="793" actId="26606"/>
          <ac:spMkLst>
            <pc:docMk/>
            <pc:sldMk cId="2492129075" sldId="261"/>
            <ac:spMk id="35" creationId="{976FA5D9-3A7C-4FA7-9BA8-1905D703FD77}"/>
          </ac:spMkLst>
        </pc:spChg>
        <pc:spChg chg="add del">
          <ac:chgData name="Aroosa Sawati" userId="9d2d68ddb22957f5" providerId="LiveId" clId="{4D0FD864-6777-4308-8F93-3DA99815D6FF}" dt="2021-02-03T14:12:42.811" v="445" actId="26606"/>
          <ac:spMkLst>
            <pc:docMk/>
            <pc:sldMk cId="2492129075" sldId="261"/>
            <ac:spMk id="36" creationId="{117AB3D3-3C9C-4DED-809A-78734805B895}"/>
          </ac:spMkLst>
        </pc:spChg>
        <pc:spChg chg="add del">
          <ac:chgData name="Aroosa Sawati" userId="9d2d68ddb22957f5" providerId="LiveId" clId="{4D0FD864-6777-4308-8F93-3DA99815D6FF}" dt="2021-02-03T16:02:34.912" v="793" actId="26606"/>
          <ac:spMkLst>
            <pc:docMk/>
            <pc:sldMk cId="2492129075" sldId="261"/>
            <ac:spMk id="37" creationId="{4652D57C-331F-43B8-9C07-69FBA9C0279E}"/>
          </ac:spMkLst>
        </pc:spChg>
        <pc:spChg chg="add del">
          <ac:chgData name="Aroosa Sawati" userId="9d2d68ddb22957f5" providerId="LiveId" clId="{4D0FD864-6777-4308-8F93-3DA99815D6FF}" dt="2021-02-03T14:12:42.811" v="445" actId="26606"/>
          <ac:spMkLst>
            <pc:docMk/>
            <pc:sldMk cId="2492129075" sldId="261"/>
            <ac:spMk id="38" creationId="{3A9A4357-BD1D-4622-A4FE-766E6AB8DE84}"/>
          </ac:spMkLst>
        </pc:spChg>
        <pc:spChg chg="add del">
          <ac:chgData name="Aroosa Sawati" userId="9d2d68ddb22957f5" providerId="LiveId" clId="{4D0FD864-6777-4308-8F93-3DA99815D6FF}" dt="2021-02-03T16:02:36.644" v="795" actId="26606"/>
          <ac:spMkLst>
            <pc:docMk/>
            <pc:sldMk cId="2492129075" sldId="261"/>
            <ac:spMk id="39" creationId="{2B566528-1B12-4246-9431-5C2D7D081168}"/>
          </ac:spMkLst>
        </pc:spChg>
        <pc:spChg chg="add del">
          <ac:chgData name="Aroosa Sawati" userId="9d2d68ddb22957f5" providerId="LiveId" clId="{4D0FD864-6777-4308-8F93-3DA99815D6FF}" dt="2021-02-03T14:12:42.811" v="445" actId="26606"/>
          <ac:spMkLst>
            <pc:docMk/>
            <pc:sldMk cId="2492129075" sldId="261"/>
            <ac:spMk id="40" creationId="{E659831F-0D9A-4C63-9EBB-8435B85A440F}"/>
          </ac:spMkLst>
        </pc:spChg>
        <pc:spChg chg="add del">
          <ac:chgData name="Aroosa Sawati" userId="9d2d68ddb22957f5" providerId="LiveId" clId="{4D0FD864-6777-4308-8F93-3DA99815D6FF}" dt="2021-02-03T14:12:42.811" v="445" actId="26606"/>
          <ac:spMkLst>
            <pc:docMk/>
            <pc:sldMk cId="2492129075" sldId="261"/>
            <ac:spMk id="42" creationId="{E6995CE5-F890-4ABA-82A2-26507CE8D2A3}"/>
          </ac:spMkLst>
        </pc:spChg>
        <pc:spChg chg="add del">
          <ac:chgData name="Aroosa Sawati" userId="9d2d68ddb22957f5" providerId="LiveId" clId="{4D0FD864-6777-4308-8F93-3DA99815D6FF}" dt="2021-02-03T14:12:46.443" v="447" actId="26606"/>
          <ac:spMkLst>
            <pc:docMk/>
            <pc:sldMk cId="2492129075" sldId="261"/>
            <ac:spMk id="44" creationId="{2C8B90EA-01BD-4358-9BD4-801A57B98844}"/>
          </ac:spMkLst>
        </pc:spChg>
        <pc:spChg chg="add del">
          <ac:chgData name="Aroosa Sawati" userId="9d2d68ddb22957f5" providerId="LiveId" clId="{4D0FD864-6777-4308-8F93-3DA99815D6FF}" dt="2021-02-03T14:12:46.443" v="447" actId="26606"/>
          <ac:spMkLst>
            <pc:docMk/>
            <pc:sldMk cId="2492129075" sldId="261"/>
            <ac:spMk id="45" creationId="{6A55A497-810F-4F60-B84E-FDE68ABFE607}"/>
          </ac:spMkLst>
        </pc:spChg>
        <pc:spChg chg="add del">
          <ac:chgData name="Aroosa Sawati" userId="9d2d68ddb22957f5" providerId="LiveId" clId="{4D0FD864-6777-4308-8F93-3DA99815D6FF}" dt="2021-02-03T14:12:46.443" v="447" actId="26606"/>
          <ac:spMkLst>
            <pc:docMk/>
            <pc:sldMk cId="2492129075" sldId="261"/>
            <ac:spMk id="46" creationId="{4B8E30CD-C8AA-4F1D-8997-BAFCF7CE9D90}"/>
          </ac:spMkLst>
        </pc:spChg>
        <pc:spChg chg="add del">
          <ac:chgData name="Aroosa Sawati" userId="9d2d68ddb22957f5" providerId="LiveId" clId="{4D0FD864-6777-4308-8F93-3DA99815D6FF}" dt="2021-02-03T14:12:46.443" v="447" actId="26606"/>
          <ac:spMkLst>
            <pc:docMk/>
            <pc:sldMk cId="2492129075" sldId="261"/>
            <ac:spMk id="47" creationId="{1A2CE4AB-6F16-49A0-9608-1227FF801F2A}"/>
          </ac:spMkLst>
        </pc:spChg>
        <pc:spChg chg="add del">
          <ac:chgData name="Aroosa Sawati" userId="9d2d68ddb22957f5" providerId="LiveId" clId="{4D0FD864-6777-4308-8F93-3DA99815D6FF}" dt="2021-02-03T14:12:46.443" v="447" actId="26606"/>
          <ac:spMkLst>
            <pc:docMk/>
            <pc:sldMk cId="2492129075" sldId="261"/>
            <ac:spMk id="48" creationId="{50C6CE2B-DD6C-4EBC-9E38-2FCF23E93A99}"/>
          </ac:spMkLst>
        </pc:spChg>
        <pc:spChg chg="add del">
          <ac:chgData name="Aroosa Sawati" userId="9d2d68ddb22957f5" providerId="LiveId" clId="{4D0FD864-6777-4308-8F93-3DA99815D6FF}" dt="2021-02-03T14:12:48.428" v="449" actId="26606"/>
          <ac:spMkLst>
            <pc:docMk/>
            <pc:sldMk cId="2492129075" sldId="261"/>
            <ac:spMk id="50" creationId="{DD38EE57-B708-47C9-A4A4-E25F09FAB029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492129075" sldId="261"/>
            <ac:spMk id="55" creationId="{F4C0B10B-D2C4-4A54-AFAD-3D27DF88BB37}"/>
          </ac:spMkLst>
        </pc:spChg>
        <pc:spChg chg="add del">
          <ac:chgData name="Aroosa Sawati" userId="9d2d68ddb22957f5" providerId="LiveId" clId="{4D0FD864-6777-4308-8F93-3DA99815D6FF}" dt="2021-02-03T16:02:42.109" v="797" actId="26606"/>
          <ac:spMkLst>
            <pc:docMk/>
            <pc:sldMk cId="2492129075" sldId="261"/>
            <ac:spMk id="57" creationId="{F4C0B10B-D2C4-4A54-AFAD-3D27DF88BB37}"/>
          </ac:spMkLst>
        </pc:spChg>
        <pc:spChg chg="add del">
          <ac:chgData name="Aroosa Sawati" userId="9d2d68ddb22957f5" providerId="LiveId" clId="{4D0FD864-6777-4308-8F93-3DA99815D6FF}" dt="2021-02-03T16:02:55.477" v="799" actId="26606"/>
          <ac:spMkLst>
            <pc:docMk/>
            <pc:sldMk cId="2492129075" sldId="261"/>
            <ac:spMk id="65" creationId="{AC5782D3-6CED-43A7-BE35-09C48F8091FB}"/>
          </ac:spMkLst>
        </pc:spChg>
        <pc:spChg chg="add del">
          <ac:chgData name="Aroosa Sawati" userId="9d2d68ddb22957f5" providerId="LiveId" clId="{4D0FD864-6777-4308-8F93-3DA99815D6FF}" dt="2021-02-03T16:02:55.477" v="799" actId="26606"/>
          <ac:spMkLst>
            <pc:docMk/>
            <pc:sldMk cId="2492129075" sldId="261"/>
            <ac:spMk id="66" creationId="{6721F593-ECD2-4B5B-AAE4-0866A4CDC970}"/>
          </ac:spMkLst>
        </pc:spChg>
        <pc:spChg chg="add del">
          <ac:chgData name="Aroosa Sawati" userId="9d2d68ddb22957f5" providerId="LiveId" clId="{4D0FD864-6777-4308-8F93-3DA99815D6FF}" dt="2021-02-03T16:02:55.477" v="799" actId="26606"/>
          <ac:spMkLst>
            <pc:docMk/>
            <pc:sldMk cId="2492129075" sldId="261"/>
            <ac:spMk id="67" creationId="{71DEE99F-D18C-4025-BA3F-CEBF5258ED3D}"/>
          </ac:spMkLst>
        </pc:spChg>
        <pc:spChg chg="add del">
          <ac:chgData name="Aroosa Sawati" userId="9d2d68ddb22957f5" providerId="LiveId" clId="{4D0FD864-6777-4308-8F93-3DA99815D6FF}" dt="2021-02-03T16:02:55.477" v="799" actId="26606"/>
          <ac:spMkLst>
            <pc:docMk/>
            <pc:sldMk cId="2492129075" sldId="261"/>
            <ac:spMk id="68" creationId="{976FA5D9-3A7C-4FA7-9BA8-1905D703FD77}"/>
          </ac:spMkLst>
        </pc:spChg>
        <pc:spChg chg="add del">
          <ac:chgData name="Aroosa Sawati" userId="9d2d68ddb22957f5" providerId="LiveId" clId="{4D0FD864-6777-4308-8F93-3DA99815D6FF}" dt="2021-02-03T16:02:55.477" v="799" actId="26606"/>
          <ac:spMkLst>
            <pc:docMk/>
            <pc:sldMk cId="2492129075" sldId="261"/>
            <ac:spMk id="69" creationId="{4652D57C-331F-43B8-9C07-69FBA9C0279E}"/>
          </ac:spMkLst>
        </pc:spChg>
        <pc:spChg chg="add">
          <ac:chgData name="Aroosa Sawati" userId="9d2d68ddb22957f5" providerId="LiveId" clId="{4D0FD864-6777-4308-8F93-3DA99815D6FF}" dt="2021-02-03T16:02:55.497" v="800" actId="26606"/>
          <ac:spMkLst>
            <pc:docMk/>
            <pc:sldMk cId="2492129075" sldId="261"/>
            <ac:spMk id="71" creationId="{73DE2CFE-42F2-48F0-8706-5264E012B10C}"/>
          </ac:spMkLst>
        </pc:spChg>
        <pc:grpChg chg="add del">
          <ac:chgData name="Aroosa Sawati" userId="9d2d68ddb22957f5" providerId="LiveId" clId="{4D0FD864-6777-4308-8F93-3DA99815D6FF}" dt="2021-02-03T14:11:35.613" v="438" actId="26606"/>
          <ac:grpSpMkLst>
            <pc:docMk/>
            <pc:sldMk cId="2492129075" sldId="261"/>
            <ac:grpSpMk id="11" creationId="{B6BADB90-C74B-40D6-86DC-503F65FCE8DC}"/>
          </ac:grpSpMkLst>
        </pc:grpChg>
        <pc:grpChg chg="add del">
          <ac:chgData name="Aroosa Sawati" userId="9d2d68ddb22957f5" providerId="LiveId" clId="{4D0FD864-6777-4308-8F93-3DA99815D6FF}" dt="2021-02-03T14:11:36.996" v="440" actId="26606"/>
          <ac:grpSpMkLst>
            <pc:docMk/>
            <pc:sldMk cId="2492129075" sldId="261"/>
            <ac:grpSpMk id="20" creationId="{57A28182-58A5-4DBB-8F64-BD944BCA8154}"/>
          </ac:grpSpMkLst>
        </pc:grpChg>
        <pc:grpChg chg="add del">
          <ac:chgData name="Aroosa Sawati" userId="9d2d68ddb22957f5" providerId="LiveId" clId="{4D0FD864-6777-4308-8F93-3DA99815D6FF}" dt="2021-02-03T16:02:28.550" v="789" actId="26606"/>
          <ac:grpSpMkLst>
            <pc:docMk/>
            <pc:sldMk cId="2492129075" sldId="261"/>
            <ac:grpSpMk id="21" creationId="{828A5161-06F1-46CF-8AD7-844680A59E13}"/>
          </ac:grpSpMkLst>
        </pc:grpChg>
        <pc:grpChg chg="add del">
          <ac:chgData name="Aroosa Sawati" userId="9d2d68ddb22957f5" providerId="LiveId" clId="{4D0FD864-6777-4308-8F93-3DA99815D6FF}" dt="2021-02-03T16:02:28.550" v="789" actId="26606"/>
          <ac:grpSpMkLst>
            <pc:docMk/>
            <pc:sldMk cId="2492129075" sldId="261"/>
            <ac:grpSpMk id="24" creationId="{5995D10D-E9C9-47DB-AE7E-801FEF38F5C9}"/>
          </ac:grpSpMkLst>
        </pc:grpChg>
        <pc:grpChg chg="add del">
          <ac:chgData name="Aroosa Sawati" userId="9d2d68ddb22957f5" providerId="LiveId" clId="{4D0FD864-6777-4308-8F93-3DA99815D6FF}" dt="2021-02-03T16:02:36.644" v="795" actId="26606"/>
          <ac:grpSpMkLst>
            <pc:docMk/>
            <pc:sldMk cId="2492129075" sldId="261"/>
            <ac:grpSpMk id="41" creationId="{828A5161-06F1-46CF-8AD7-844680A59E13}"/>
          </ac:grpSpMkLst>
        </pc:grpChg>
        <pc:grpChg chg="add del">
          <ac:chgData name="Aroosa Sawati" userId="9d2d68ddb22957f5" providerId="LiveId" clId="{4D0FD864-6777-4308-8F93-3DA99815D6FF}" dt="2021-02-03T14:12:48.428" v="449" actId="26606"/>
          <ac:grpSpMkLst>
            <pc:docMk/>
            <pc:sldMk cId="2492129075" sldId="261"/>
            <ac:grpSpMk id="51" creationId="{57A28182-58A5-4DBB-8F64-BD944BCA8154}"/>
          </ac:grpSpMkLst>
        </pc:grpChg>
        <pc:grpChg chg="add del">
          <ac:chgData name="Aroosa Sawati" userId="9d2d68ddb22957f5" providerId="LiveId" clId="{4D0FD864-6777-4308-8F93-3DA99815D6FF}" dt="2021-02-03T16:02:36.644" v="795" actId="26606"/>
          <ac:grpSpMkLst>
            <pc:docMk/>
            <pc:sldMk cId="2492129075" sldId="261"/>
            <ac:grpSpMk id="52" creationId="{5995D10D-E9C9-47DB-AE7E-801FEF38F5C9}"/>
          </ac:grpSpMkLst>
        </pc:grpChg>
        <pc:grpChg chg="add del">
          <ac:chgData name="Aroosa Sawati" userId="9d2d68ddb22957f5" providerId="LiveId" clId="{4D0FD864-6777-4308-8F93-3DA99815D6FF}" dt="2021-02-03T14:18:47.244" v="512"/>
          <ac:grpSpMkLst>
            <pc:docMk/>
            <pc:sldMk cId="2492129075" sldId="261"/>
            <ac:grpSpMk id="56" creationId="{B6BADB90-C74B-40D6-86DC-503F65FCE8DC}"/>
          </ac:grpSpMkLst>
        </pc:grpChg>
        <pc:grpChg chg="add del">
          <ac:chgData name="Aroosa Sawati" userId="9d2d68ddb22957f5" providerId="LiveId" clId="{4D0FD864-6777-4308-8F93-3DA99815D6FF}" dt="2021-02-03T16:02:42.109" v="797" actId="26606"/>
          <ac:grpSpMkLst>
            <pc:docMk/>
            <pc:sldMk cId="2492129075" sldId="261"/>
            <ac:grpSpMk id="58" creationId="{B6BADB90-C74B-40D6-86DC-503F65FCE8DC}"/>
          </ac:grpSpMkLst>
        </pc:grpChg>
        <pc:picChg chg="add mod ord">
          <ac:chgData name="Aroosa Sawati" userId="9d2d68ddb22957f5" providerId="LiveId" clId="{4D0FD864-6777-4308-8F93-3DA99815D6FF}" dt="2021-02-03T16:02:55.497" v="800" actId="26606"/>
          <ac:picMkLst>
            <pc:docMk/>
            <pc:sldMk cId="2492129075" sldId="261"/>
            <ac:picMk id="2" creationId="{199C4D55-9B21-4792-8F41-003FF1EDC83B}"/>
          </ac:picMkLst>
        </pc:picChg>
      </pc:sldChg>
      <pc:sldChg chg="addSp delSp modSp new mod setBg setClrOvrMap delDesignElem">
        <pc:chgData name="Aroosa Sawati" userId="9d2d68ddb22957f5" providerId="LiveId" clId="{4D0FD864-6777-4308-8F93-3DA99815D6FF}" dt="2021-02-03T16:09:21.222" v="1000" actId="20577"/>
        <pc:sldMkLst>
          <pc:docMk/>
          <pc:sldMk cId="1619211651" sldId="262"/>
        </pc:sldMkLst>
        <pc:spChg chg="add mod">
          <ac:chgData name="Aroosa Sawati" userId="9d2d68ddb22957f5" providerId="LiveId" clId="{4D0FD864-6777-4308-8F93-3DA99815D6FF}" dt="2021-02-03T16:09:21.222" v="1000" actId="20577"/>
          <ac:spMkLst>
            <pc:docMk/>
            <pc:sldMk cId="1619211651" sldId="262"/>
            <ac:spMk id="2" creationId="{10B7148B-A511-4949-9382-0871F80F9479}"/>
          </ac:spMkLst>
        </pc:spChg>
        <pc:spChg chg="add mod ord">
          <ac:chgData name="Aroosa Sawati" userId="9d2d68ddb22957f5" providerId="LiveId" clId="{4D0FD864-6777-4308-8F93-3DA99815D6FF}" dt="2021-02-03T16:08:02.993" v="992" actId="113"/>
          <ac:spMkLst>
            <pc:docMk/>
            <pc:sldMk cId="1619211651" sldId="262"/>
            <ac:spMk id="3" creationId="{77484DC8-06ED-4916-9D40-87C5C026377C}"/>
          </ac:spMkLst>
        </pc:spChg>
        <pc:spChg chg="add del">
          <ac:chgData name="Aroosa Sawati" userId="9d2d68ddb22957f5" providerId="LiveId" clId="{4D0FD864-6777-4308-8F93-3DA99815D6FF}" dt="2021-02-03T14:13:13.073" v="452" actId="26606"/>
          <ac:spMkLst>
            <pc:docMk/>
            <pc:sldMk cId="1619211651" sldId="262"/>
            <ac:spMk id="9" creationId="{35F0E358-1E49-4920-80D8-C3D138708838}"/>
          </ac:spMkLst>
        </pc:spChg>
        <pc:spChg chg="add del">
          <ac:chgData name="Aroosa Sawati" userId="9d2d68ddb22957f5" providerId="LiveId" clId="{4D0FD864-6777-4308-8F93-3DA99815D6FF}" dt="2021-02-03T14:13:13.073" v="452" actId="26606"/>
          <ac:spMkLst>
            <pc:docMk/>
            <pc:sldMk cId="1619211651" sldId="262"/>
            <ac:spMk id="11" creationId="{E2D2362D-7010-4036-B9CA-03DFC8EB3B01}"/>
          </ac:spMkLst>
        </pc:spChg>
        <pc:spChg chg="add del">
          <ac:chgData name="Aroosa Sawati" userId="9d2d68ddb22957f5" providerId="LiveId" clId="{4D0FD864-6777-4308-8F93-3DA99815D6FF}" dt="2021-02-03T14:13:13.073" v="452" actId="26606"/>
          <ac:spMkLst>
            <pc:docMk/>
            <pc:sldMk cId="1619211651" sldId="262"/>
            <ac:spMk id="13" creationId="{DC85BF5E-2BD6-4E5B-8EA3-420B45BB03FA}"/>
          </ac:spMkLst>
        </pc:spChg>
        <pc:spChg chg="add del">
          <ac:chgData name="Aroosa Sawati" userId="9d2d68ddb22957f5" providerId="LiveId" clId="{4D0FD864-6777-4308-8F93-3DA99815D6FF}" dt="2021-02-03T14:13:13.073" v="452" actId="26606"/>
          <ac:spMkLst>
            <pc:docMk/>
            <pc:sldMk cId="1619211651" sldId="262"/>
            <ac:spMk id="15" creationId="{740D8E28-91B5-42B0-9D6C-B777D8AD90C2}"/>
          </ac:spMkLst>
        </pc:spChg>
        <pc:spChg chg="add del">
          <ac:chgData name="Aroosa Sawati" userId="9d2d68ddb22957f5" providerId="LiveId" clId="{4D0FD864-6777-4308-8F93-3DA99815D6FF}" dt="2021-02-03T14:13:16.329" v="454" actId="26606"/>
          <ac:spMkLst>
            <pc:docMk/>
            <pc:sldMk cId="1619211651" sldId="262"/>
            <ac:spMk id="17" creationId="{59264BFD-360D-430E-B593-7BC0D00FBDEE}"/>
          </ac:spMkLst>
        </pc:spChg>
        <pc:spChg chg="add del">
          <ac:chgData name="Aroosa Sawati" userId="9d2d68ddb22957f5" providerId="LiveId" clId="{4D0FD864-6777-4308-8F93-3DA99815D6FF}" dt="2021-02-03T14:13:16.329" v="454" actId="26606"/>
          <ac:spMkLst>
            <pc:docMk/>
            <pc:sldMk cId="1619211651" sldId="262"/>
            <ac:spMk id="20" creationId="{F249C1C3-EBDE-4C27-BD12-A6AE40A4DBC7}"/>
          </ac:spMkLst>
        </pc:spChg>
        <pc:spChg chg="add del">
          <ac:chgData name="Aroosa Sawati" userId="9d2d68ddb22957f5" providerId="LiveId" clId="{4D0FD864-6777-4308-8F93-3DA99815D6FF}" dt="2021-02-03T14:13:17.674" v="456" actId="26606"/>
          <ac:spMkLst>
            <pc:docMk/>
            <pc:sldMk cId="1619211651" sldId="262"/>
            <ac:spMk id="22" creationId="{7654728C-67BF-4E79-A6C5-739E38E4EEE4}"/>
          </ac:spMkLst>
        </pc:spChg>
        <pc:spChg chg="add del">
          <ac:chgData name="Aroosa Sawati" userId="9d2d68ddb22957f5" providerId="LiveId" clId="{4D0FD864-6777-4308-8F93-3DA99815D6FF}" dt="2021-02-03T14:13:22.309" v="458" actId="26606"/>
          <ac:spMkLst>
            <pc:docMk/>
            <pc:sldMk cId="1619211651" sldId="262"/>
            <ac:spMk id="33" creationId="{828D1E49-2A21-4A83-A0E0-FB1597B4B2ED}"/>
          </ac:spMkLst>
        </pc:spChg>
        <pc:spChg chg="add del">
          <ac:chgData name="Aroosa Sawati" userId="9d2d68ddb22957f5" providerId="LiveId" clId="{4D0FD864-6777-4308-8F93-3DA99815D6FF}" dt="2021-02-03T14:13:22.309" v="458" actId="26606"/>
          <ac:spMkLst>
            <pc:docMk/>
            <pc:sldMk cId="1619211651" sldId="262"/>
            <ac:spMk id="34" creationId="{E972DE0D-2E53-4159-ABD3-C601524262C2}"/>
          </ac:spMkLst>
        </pc:spChg>
        <pc:spChg chg="add del">
          <ac:chgData name="Aroosa Sawati" userId="9d2d68ddb22957f5" providerId="LiveId" clId="{4D0FD864-6777-4308-8F93-3DA99815D6FF}" dt="2021-02-03T14:13:25.556" v="460" actId="26606"/>
          <ac:spMkLst>
            <pc:docMk/>
            <pc:sldMk cId="1619211651" sldId="262"/>
            <ac:spMk id="44" creationId="{43573EFB-E773-46FC-B866-B57ED2E3906B}"/>
          </ac:spMkLst>
        </pc:spChg>
        <pc:spChg chg="add del">
          <ac:chgData name="Aroosa Sawati" userId="9d2d68ddb22957f5" providerId="LiveId" clId="{4D0FD864-6777-4308-8F93-3DA99815D6FF}" dt="2021-02-03T14:13:30.126" v="462" actId="26606"/>
          <ac:spMkLst>
            <pc:docMk/>
            <pc:sldMk cId="1619211651" sldId="262"/>
            <ac:spMk id="46" creationId="{DD38EE57-B708-47C9-A4A4-E25F09FAB029}"/>
          </ac:spMkLst>
        </pc:spChg>
        <pc:spChg chg="add del">
          <ac:chgData name="Aroosa Sawati" userId="9d2d68ddb22957f5" providerId="LiveId" clId="{4D0FD864-6777-4308-8F93-3DA99815D6FF}" dt="2021-02-03T14:13:31.957" v="464" actId="26606"/>
          <ac:spMkLst>
            <pc:docMk/>
            <pc:sldMk cId="1619211651" sldId="262"/>
            <ac:spMk id="51" creationId="{43573EFB-E773-46FC-B866-B57ED2E3906B}"/>
          </ac:spMkLst>
        </pc:spChg>
        <pc:spChg chg="add del">
          <ac:chgData name="Aroosa Sawati" userId="9d2d68ddb22957f5" providerId="LiveId" clId="{4D0FD864-6777-4308-8F93-3DA99815D6FF}" dt="2021-02-03T14:14:15.292" v="476" actId="26606"/>
          <ac:spMkLst>
            <pc:docMk/>
            <pc:sldMk cId="1619211651" sldId="262"/>
            <ac:spMk id="53" creationId="{59264BFD-360D-430E-B593-7BC0D00FBDEE}"/>
          </ac:spMkLst>
        </pc:spChg>
        <pc:spChg chg="add del">
          <ac:chgData name="Aroosa Sawati" userId="9d2d68ddb22957f5" providerId="LiveId" clId="{4D0FD864-6777-4308-8F93-3DA99815D6FF}" dt="2021-02-03T14:14:15.292" v="476" actId="26606"/>
          <ac:spMkLst>
            <pc:docMk/>
            <pc:sldMk cId="1619211651" sldId="262"/>
            <ac:spMk id="56" creationId="{F249C1C3-EBDE-4C27-BD12-A6AE40A4DBC7}"/>
          </ac:spMkLst>
        </pc:spChg>
        <pc:spChg chg="add del">
          <ac:chgData name="Aroosa Sawati" userId="9d2d68ddb22957f5" providerId="LiveId" clId="{4D0FD864-6777-4308-8F93-3DA99815D6FF}" dt="2021-02-03T14:14:00.053" v="467" actId="26606"/>
          <ac:spMkLst>
            <pc:docMk/>
            <pc:sldMk cId="1619211651" sldId="262"/>
            <ac:spMk id="61" creationId="{43573EFB-E773-46FC-B866-B57ED2E3906B}"/>
          </ac:spMkLst>
        </pc:spChg>
        <pc:spChg chg="add del">
          <ac:chgData name="Aroosa Sawati" userId="9d2d68ddb22957f5" providerId="LiveId" clId="{4D0FD864-6777-4308-8F93-3DA99815D6FF}" dt="2021-02-03T14:14:02.065" v="469" actId="26606"/>
          <ac:spMkLst>
            <pc:docMk/>
            <pc:sldMk cId="1619211651" sldId="262"/>
            <ac:spMk id="64" creationId="{9B76D444-2756-434F-AE61-96D69830C13E}"/>
          </ac:spMkLst>
        </pc:spChg>
        <pc:spChg chg="add del">
          <ac:chgData name="Aroosa Sawati" userId="9d2d68ddb22957f5" providerId="LiveId" clId="{4D0FD864-6777-4308-8F93-3DA99815D6FF}" dt="2021-02-03T14:14:03.536" v="471" actId="26606"/>
          <ac:spMkLst>
            <pc:docMk/>
            <pc:sldMk cId="1619211651" sldId="262"/>
            <ac:spMk id="65" creationId="{71DEE99F-D18C-4025-BA3F-CEBF5258ED3D}"/>
          </ac:spMkLst>
        </pc:spChg>
        <pc:spChg chg="add del">
          <ac:chgData name="Aroosa Sawati" userId="9d2d68ddb22957f5" providerId="LiveId" clId="{4D0FD864-6777-4308-8F93-3DA99815D6FF}" dt="2021-02-03T14:14:03.536" v="471" actId="26606"/>
          <ac:spMkLst>
            <pc:docMk/>
            <pc:sldMk cId="1619211651" sldId="262"/>
            <ac:spMk id="66" creationId="{AC5782D3-6CED-43A7-BE35-09C48F8091FB}"/>
          </ac:spMkLst>
        </pc:spChg>
        <pc:spChg chg="add del">
          <ac:chgData name="Aroosa Sawati" userId="9d2d68ddb22957f5" providerId="LiveId" clId="{4D0FD864-6777-4308-8F93-3DA99815D6FF}" dt="2021-02-03T14:14:03.536" v="471" actId="26606"/>
          <ac:spMkLst>
            <pc:docMk/>
            <pc:sldMk cId="1619211651" sldId="262"/>
            <ac:spMk id="67" creationId="{976FA5D9-3A7C-4FA7-9BA8-1905D703FD77}"/>
          </ac:spMkLst>
        </pc:spChg>
        <pc:spChg chg="add del">
          <ac:chgData name="Aroosa Sawati" userId="9d2d68ddb22957f5" providerId="LiveId" clId="{4D0FD864-6777-4308-8F93-3DA99815D6FF}" dt="2021-02-03T14:14:03.536" v="471" actId="26606"/>
          <ac:spMkLst>
            <pc:docMk/>
            <pc:sldMk cId="1619211651" sldId="262"/>
            <ac:spMk id="68" creationId="{6721F593-ECD2-4B5B-AAE4-0866A4CDC970}"/>
          </ac:spMkLst>
        </pc:spChg>
        <pc:spChg chg="add del">
          <ac:chgData name="Aroosa Sawati" userId="9d2d68ddb22957f5" providerId="LiveId" clId="{4D0FD864-6777-4308-8F93-3DA99815D6FF}" dt="2021-02-03T14:14:03.536" v="471" actId="26606"/>
          <ac:spMkLst>
            <pc:docMk/>
            <pc:sldMk cId="1619211651" sldId="262"/>
            <ac:spMk id="69" creationId="{4652D57C-331F-43B8-9C07-69FBA9C0279E}"/>
          </ac:spMkLst>
        </pc:spChg>
        <pc:spChg chg="add del">
          <ac:chgData name="Aroosa Sawati" userId="9d2d68ddb22957f5" providerId="LiveId" clId="{4D0FD864-6777-4308-8F93-3DA99815D6FF}" dt="2021-02-03T14:14:13.491" v="473" actId="26606"/>
          <ac:spMkLst>
            <pc:docMk/>
            <pc:sldMk cId="1619211651" sldId="262"/>
            <ac:spMk id="71" creationId="{9B76D444-2756-434F-AE61-96D69830C13E}"/>
          </ac:spMkLst>
        </pc:spChg>
        <pc:spChg chg="add del">
          <ac:chgData name="Aroosa Sawati" userId="9d2d68ddb22957f5" providerId="LiveId" clId="{4D0FD864-6777-4308-8F93-3DA99815D6FF}" dt="2021-02-03T14:14:15.288" v="475" actId="26606"/>
          <ac:spMkLst>
            <pc:docMk/>
            <pc:sldMk cId="1619211651" sldId="262"/>
            <ac:spMk id="74" creationId="{43573EFB-E773-46FC-B866-B57ED2E3906B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1619211651" sldId="262"/>
            <ac:spMk id="76" creationId="{9B76D444-2756-434F-AE61-96D69830C13E}"/>
          </ac:spMkLst>
        </pc:spChg>
        <pc:grpChg chg="add del">
          <ac:chgData name="Aroosa Sawati" userId="9d2d68ddb22957f5" providerId="LiveId" clId="{4D0FD864-6777-4308-8F93-3DA99815D6FF}" dt="2021-02-03T14:13:16.329" v="454" actId="26606"/>
          <ac:grpSpMkLst>
            <pc:docMk/>
            <pc:sldMk cId="1619211651" sldId="262"/>
            <ac:grpSpMk id="18" creationId="{A4538145-ACBA-40C0-AFBD-DE742723D579}"/>
          </ac:grpSpMkLst>
        </pc:grpChg>
        <pc:grpChg chg="add del">
          <ac:chgData name="Aroosa Sawati" userId="9d2d68ddb22957f5" providerId="LiveId" clId="{4D0FD864-6777-4308-8F93-3DA99815D6FF}" dt="2021-02-03T14:13:17.674" v="456" actId="26606"/>
          <ac:grpSpMkLst>
            <pc:docMk/>
            <pc:sldMk cId="1619211651" sldId="262"/>
            <ac:grpSpMk id="23" creationId="{543A8382-3FFB-447A-951B-056231F5FA05}"/>
          </ac:grpSpMkLst>
        </pc:grpChg>
        <pc:grpChg chg="add del">
          <ac:chgData name="Aroosa Sawati" userId="9d2d68ddb22957f5" providerId="LiveId" clId="{4D0FD864-6777-4308-8F93-3DA99815D6FF}" dt="2021-02-03T14:13:22.309" v="458" actId="26606"/>
          <ac:grpSpMkLst>
            <pc:docMk/>
            <pc:sldMk cId="1619211651" sldId="262"/>
            <ac:grpSpMk id="35" creationId="{088B852E-5494-418B-A833-75CF016A9E20}"/>
          </ac:grpSpMkLst>
        </pc:grpChg>
        <pc:grpChg chg="add del">
          <ac:chgData name="Aroosa Sawati" userId="9d2d68ddb22957f5" providerId="LiveId" clId="{4D0FD864-6777-4308-8F93-3DA99815D6FF}" dt="2021-02-03T14:13:30.126" v="462" actId="26606"/>
          <ac:grpSpMkLst>
            <pc:docMk/>
            <pc:sldMk cId="1619211651" sldId="262"/>
            <ac:grpSpMk id="47" creationId="{57A28182-58A5-4DBB-8F64-BD944BCA8154}"/>
          </ac:grpSpMkLst>
        </pc:grpChg>
        <pc:grpChg chg="add del">
          <ac:chgData name="Aroosa Sawati" userId="9d2d68ddb22957f5" providerId="LiveId" clId="{4D0FD864-6777-4308-8F93-3DA99815D6FF}" dt="2021-02-03T14:14:15.292" v="476" actId="26606"/>
          <ac:grpSpMkLst>
            <pc:docMk/>
            <pc:sldMk cId="1619211651" sldId="262"/>
            <ac:grpSpMk id="54" creationId="{A4538145-ACBA-40C0-AFBD-DE742723D579}"/>
          </ac:grpSpMkLst>
        </pc:grpChg>
        <pc:picChg chg="add mod">
          <ac:chgData name="Aroosa Sawati" userId="9d2d68ddb22957f5" providerId="LiveId" clId="{4D0FD864-6777-4308-8F93-3DA99815D6FF}" dt="2021-02-03T14:14:15.292" v="476" actId="26606"/>
          <ac:picMkLst>
            <pc:docMk/>
            <pc:sldMk cId="1619211651" sldId="262"/>
            <ac:picMk id="4" creationId="{93DC5C8B-E1B6-4269-B002-8982E86C44AF}"/>
          </ac:picMkLst>
        </pc:picChg>
        <pc:cxnChg chg="add del">
          <ac:chgData name="Aroosa Sawati" userId="9d2d68ddb22957f5" providerId="LiveId" clId="{4D0FD864-6777-4308-8F93-3DA99815D6FF}" dt="2021-02-03T14:14:02.065" v="469" actId="26606"/>
          <ac:cxnSpMkLst>
            <pc:docMk/>
            <pc:sldMk cId="1619211651" sldId="262"/>
            <ac:cxnSpMk id="63" creationId="{EDF5FE34-0A41-407A-8D94-10FCF68F1D0B}"/>
          </ac:cxnSpMkLst>
        </pc:cxnChg>
        <pc:cxnChg chg="add del">
          <ac:chgData name="Aroosa Sawati" userId="9d2d68ddb22957f5" providerId="LiveId" clId="{4D0FD864-6777-4308-8F93-3DA99815D6FF}" dt="2021-02-03T14:14:13.491" v="473" actId="26606"/>
          <ac:cxnSpMkLst>
            <pc:docMk/>
            <pc:sldMk cId="1619211651" sldId="262"/>
            <ac:cxnSpMk id="72" creationId="{EDF5FE34-0A41-407A-8D94-10FCF68F1D0B}"/>
          </ac:cxnSpMkLst>
        </pc:cxnChg>
        <pc:cxnChg chg="add del">
          <ac:chgData name="Aroosa Sawati" userId="9d2d68ddb22957f5" providerId="LiveId" clId="{4D0FD864-6777-4308-8F93-3DA99815D6FF}" dt="2021-02-03T14:18:47.244" v="512"/>
          <ac:cxnSpMkLst>
            <pc:docMk/>
            <pc:sldMk cId="1619211651" sldId="262"/>
            <ac:cxnSpMk id="77" creationId="{EDF5FE34-0A41-407A-8D94-10FCF68F1D0B}"/>
          </ac:cxnSpMkLst>
        </pc:cxnChg>
      </pc:sldChg>
      <pc:sldChg chg="addSp delSp modSp new mod setBg setClrOvrMap delDesignElem">
        <pc:chgData name="Aroosa Sawati" userId="9d2d68ddb22957f5" providerId="LiveId" clId="{4D0FD864-6777-4308-8F93-3DA99815D6FF}" dt="2021-02-04T03:43:00.142" v="1497" actId="313"/>
        <pc:sldMkLst>
          <pc:docMk/>
          <pc:sldMk cId="1295789059" sldId="263"/>
        </pc:sldMkLst>
        <pc:spChg chg="add mod">
          <ac:chgData name="Aroosa Sawati" userId="9d2d68ddb22957f5" providerId="LiveId" clId="{4D0FD864-6777-4308-8F93-3DA99815D6FF}" dt="2021-02-04T03:43:00.142" v="1497" actId="313"/>
          <ac:spMkLst>
            <pc:docMk/>
            <pc:sldMk cId="1295789059" sldId="263"/>
            <ac:spMk id="2" creationId="{9A0F942B-B7DF-40EC-B434-B1B0BD74EFC8}"/>
          </ac:spMkLst>
        </pc:spChg>
        <pc:spChg chg="add mod ord">
          <ac:chgData name="Aroosa Sawati" userId="9d2d68ddb22957f5" providerId="LiveId" clId="{4D0FD864-6777-4308-8F93-3DA99815D6FF}" dt="2021-02-04T03:42:56.904" v="1496" actId="313"/>
          <ac:spMkLst>
            <pc:docMk/>
            <pc:sldMk cId="1295789059" sldId="263"/>
            <ac:spMk id="3" creationId="{9466B863-CC61-4E89-BDB0-49FDABD6A928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1295789059" sldId="263"/>
            <ac:spMk id="9" creationId="{9B76D444-2756-434F-AE61-96D69830C13E}"/>
          </ac:spMkLst>
        </pc:spChg>
        <pc:picChg chg="add mod">
          <ac:chgData name="Aroosa Sawati" userId="9d2d68ddb22957f5" providerId="LiveId" clId="{4D0FD864-6777-4308-8F93-3DA99815D6FF}" dt="2021-02-03T14:14:24.671" v="477" actId="26606"/>
          <ac:picMkLst>
            <pc:docMk/>
            <pc:sldMk cId="1295789059" sldId="263"/>
            <ac:picMk id="4" creationId="{9117D87C-641F-426F-B45E-7A7C148CBF80}"/>
          </ac:picMkLst>
        </pc:picChg>
        <pc:cxnChg chg="add del">
          <ac:chgData name="Aroosa Sawati" userId="9d2d68ddb22957f5" providerId="LiveId" clId="{4D0FD864-6777-4308-8F93-3DA99815D6FF}" dt="2021-02-03T14:18:47.244" v="512"/>
          <ac:cxnSpMkLst>
            <pc:docMk/>
            <pc:sldMk cId="1295789059" sldId="263"/>
            <ac:cxnSpMk id="11" creationId="{EDF5FE34-0A41-407A-8D94-10FCF68F1D0B}"/>
          </ac:cxnSpMkLst>
        </pc:cxnChg>
      </pc:sldChg>
      <pc:sldChg chg="new del">
        <pc:chgData name="Aroosa Sawati" userId="9d2d68ddb22957f5" providerId="LiveId" clId="{4D0FD864-6777-4308-8F93-3DA99815D6FF}" dt="2021-02-03T13:51:18.427" v="185" actId="47"/>
        <pc:sldMkLst>
          <pc:docMk/>
          <pc:sldMk cId="337341796" sldId="264"/>
        </pc:sldMkLst>
      </pc:sldChg>
      <pc:sldChg chg="addSp delSp modSp new mod setBg setClrOvrMap delDesignElem">
        <pc:chgData name="Aroosa Sawati" userId="9d2d68ddb22957f5" providerId="LiveId" clId="{4D0FD864-6777-4308-8F93-3DA99815D6FF}" dt="2021-02-03T17:00:11.011" v="1387" actId="27636"/>
        <pc:sldMkLst>
          <pc:docMk/>
          <pc:sldMk cId="4056525930" sldId="265"/>
        </pc:sldMkLst>
        <pc:spChg chg="mod">
          <ac:chgData name="Aroosa Sawati" userId="9d2d68ddb22957f5" providerId="LiveId" clId="{4D0FD864-6777-4308-8F93-3DA99815D6FF}" dt="2021-02-03T16:16:36.874" v="1187" actId="113"/>
          <ac:spMkLst>
            <pc:docMk/>
            <pc:sldMk cId="4056525930" sldId="265"/>
            <ac:spMk id="2" creationId="{44930BCE-0DB9-4883-A330-3BF95F134C07}"/>
          </ac:spMkLst>
        </pc:spChg>
        <pc:spChg chg="del">
          <ac:chgData name="Aroosa Sawati" userId="9d2d68ddb22957f5" providerId="LiveId" clId="{4D0FD864-6777-4308-8F93-3DA99815D6FF}" dt="2021-02-03T13:49:45.842" v="174"/>
          <ac:spMkLst>
            <pc:docMk/>
            <pc:sldMk cId="4056525930" sldId="265"/>
            <ac:spMk id="3" creationId="{23E3ACDD-D30A-4EB7-9C4D-0E1940A60130}"/>
          </ac:spMkLst>
        </pc:spChg>
        <pc:spChg chg="del">
          <ac:chgData name="Aroosa Sawati" userId="9d2d68ddb22957f5" providerId="LiveId" clId="{4D0FD864-6777-4308-8F93-3DA99815D6FF}" dt="2021-02-03T13:49:55.015" v="175"/>
          <ac:spMkLst>
            <pc:docMk/>
            <pc:sldMk cId="4056525930" sldId="265"/>
            <ac:spMk id="4" creationId="{34C50229-A081-4471-B0B1-C93A925BF774}"/>
          </ac:spMkLst>
        </pc:spChg>
        <pc:spChg chg="add del mod">
          <ac:chgData name="Aroosa Sawati" userId="9d2d68ddb22957f5" providerId="LiveId" clId="{4D0FD864-6777-4308-8F93-3DA99815D6FF}" dt="2021-02-03T13:50:36.376" v="181"/>
          <ac:spMkLst>
            <pc:docMk/>
            <pc:sldMk cId="4056525930" sldId="265"/>
            <ac:spMk id="7" creationId="{9CE1EFA6-E937-4488-B534-63D0D9A5D645}"/>
          </ac:spMkLst>
        </pc:spChg>
        <pc:spChg chg="add del mod">
          <ac:chgData name="Aroosa Sawati" userId="9d2d68ddb22957f5" providerId="LiveId" clId="{4D0FD864-6777-4308-8F93-3DA99815D6FF}" dt="2021-02-03T16:54:23.479" v="1335" actId="478"/>
          <ac:spMkLst>
            <pc:docMk/>
            <pc:sldMk cId="4056525930" sldId="265"/>
            <ac:spMk id="8" creationId="{052B44B6-9E1B-40DE-9B01-9391818D131C}"/>
          </ac:spMkLst>
        </pc:spChg>
        <pc:spChg chg="add mod">
          <ac:chgData name="Aroosa Sawati" userId="9d2d68ddb22957f5" providerId="LiveId" clId="{4D0FD864-6777-4308-8F93-3DA99815D6FF}" dt="2021-02-03T16:57:01.484" v="1356" actId="1076"/>
          <ac:spMkLst>
            <pc:docMk/>
            <pc:sldMk cId="4056525930" sldId="265"/>
            <ac:spMk id="9" creationId="{EF5E38D0-8D4C-4FE8-969F-70C978A9C678}"/>
          </ac:spMkLst>
        </pc:spChg>
        <pc:spChg chg="add mod ord">
          <ac:chgData name="Aroosa Sawati" userId="9d2d68ddb22957f5" providerId="LiveId" clId="{4D0FD864-6777-4308-8F93-3DA99815D6FF}" dt="2021-02-03T17:00:11.011" v="1387" actId="27636"/>
          <ac:spMkLst>
            <pc:docMk/>
            <pc:sldMk cId="4056525930" sldId="265"/>
            <ac:spMk id="10" creationId="{C8CE3B04-9E8A-4DC2-809F-B3F8B4540C58}"/>
          </ac:spMkLst>
        </pc:spChg>
        <pc:spChg chg="add del mod">
          <ac:chgData name="Aroosa Sawati" userId="9d2d68ddb22957f5" providerId="LiveId" clId="{4D0FD864-6777-4308-8F93-3DA99815D6FF}" dt="2021-02-03T16:58:04.924" v="1372"/>
          <ac:spMkLst>
            <pc:docMk/>
            <pc:sldMk cId="4056525930" sldId="265"/>
            <ac:spMk id="11" creationId="{936FF486-A3F9-43CA-B384-8E2DA1411089}"/>
          </ac:spMkLst>
        </pc:spChg>
        <pc:spChg chg="add del">
          <ac:chgData name="Aroosa Sawati" userId="9d2d68ddb22957f5" providerId="LiveId" clId="{4D0FD864-6777-4308-8F93-3DA99815D6FF}" dt="2021-02-03T16:15:04.660" v="1094" actId="26606"/>
          <ac:spMkLst>
            <pc:docMk/>
            <pc:sldMk cId="4056525930" sldId="265"/>
            <ac:spMk id="12" creationId="{4D2B9ADA-8519-4525-AF7F-1C919F3CF544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4056525930" sldId="265"/>
            <ac:spMk id="13" creationId="{8ABFE404-8D65-4573-A3EF-6DF477936BA3}"/>
          </ac:spMkLst>
        </pc:spChg>
        <pc:spChg chg="add del mod">
          <ac:chgData name="Aroosa Sawati" userId="9d2d68ddb22957f5" providerId="LiveId" clId="{4D0FD864-6777-4308-8F93-3DA99815D6FF}" dt="2021-02-03T16:58:04.924" v="1370" actId="478"/>
          <ac:spMkLst>
            <pc:docMk/>
            <pc:sldMk cId="4056525930" sldId="265"/>
            <ac:spMk id="14" creationId="{1326E4B5-B60A-4B68-8C9D-ECF5893F8B96}"/>
          </ac:spMkLst>
        </pc:spChg>
        <pc:spChg chg="add mod">
          <ac:chgData name="Aroosa Sawati" userId="9d2d68ddb22957f5" providerId="LiveId" clId="{4D0FD864-6777-4308-8F93-3DA99815D6FF}" dt="2021-02-03T16:59:53.440" v="1385" actId="207"/>
          <ac:spMkLst>
            <pc:docMk/>
            <pc:sldMk cId="4056525930" sldId="265"/>
            <ac:spMk id="16" creationId="{B96130AA-E25C-40FA-9305-4951397D13A6}"/>
          </ac:spMkLst>
        </pc:spChg>
        <pc:spChg chg="add del">
          <ac:chgData name="Aroosa Sawati" userId="9d2d68ddb22957f5" providerId="LiveId" clId="{4D0FD864-6777-4308-8F93-3DA99815D6FF}" dt="2021-02-03T16:15:09.132" v="1096" actId="26606"/>
          <ac:spMkLst>
            <pc:docMk/>
            <pc:sldMk cId="4056525930" sldId="265"/>
            <ac:spMk id="19" creationId="{4A37A7FF-19A5-40D8-8D0C-E780CBD33087}"/>
          </ac:spMkLst>
        </pc:spChg>
        <pc:spChg chg="add del">
          <ac:chgData name="Aroosa Sawati" userId="9d2d68ddb22957f5" providerId="LiveId" clId="{4D0FD864-6777-4308-8F93-3DA99815D6FF}" dt="2021-02-03T16:15:09.132" v="1096" actId="26606"/>
          <ac:spMkLst>
            <pc:docMk/>
            <pc:sldMk cId="4056525930" sldId="265"/>
            <ac:spMk id="20" creationId="{4038CB10-1F5C-4D54-9DF7-12586DE5B007}"/>
          </ac:spMkLst>
        </pc:spChg>
        <pc:spChg chg="add del">
          <ac:chgData name="Aroosa Sawati" userId="9d2d68ddb22957f5" providerId="LiveId" clId="{4D0FD864-6777-4308-8F93-3DA99815D6FF}" dt="2021-02-03T16:15:09.132" v="1096" actId="26606"/>
          <ac:spMkLst>
            <pc:docMk/>
            <pc:sldMk cId="4056525930" sldId="265"/>
            <ac:spMk id="21" creationId="{73ED6512-6858-4552-B699-9A97FE9A4EA2}"/>
          </ac:spMkLst>
        </pc:spChg>
        <pc:spChg chg="add del">
          <ac:chgData name="Aroosa Sawati" userId="9d2d68ddb22957f5" providerId="LiveId" clId="{4D0FD864-6777-4308-8F93-3DA99815D6FF}" dt="2021-02-03T16:15:09.132" v="1096" actId="26606"/>
          <ac:spMkLst>
            <pc:docMk/>
            <pc:sldMk cId="4056525930" sldId="265"/>
            <ac:spMk id="22" creationId="{33B81349-3A7E-4A66-9ED9-66E6F8E29C4A}"/>
          </ac:spMkLst>
        </pc:spChg>
        <pc:spChg chg="add">
          <ac:chgData name="Aroosa Sawati" userId="9d2d68ddb22957f5" providerId="LiveId" clId="{4D0FD864-6777-4308-8F93-3DA99815D6FF}" dt="2021-02-03T16:15:09.160" v="1097" actId="26606"/>
          <ac:spMkLst>
            <pc:docMk/>
            <pc:sldMk cId="4056525930" sldId="265"/>
            <ac:spMk id="24" creationId="{4D2B9ADA-8519-4525-AF7F-1C919F3CF544}"/>
          </ac:spMkLst>
        </pc:spChg>
        <pc:picChg chg="add mod">
          <ac:chgData name="Aroosa Sawati" userId="9d2d68ddb22957f5" providerId="LiveId" clId="{4D0FD864-6777-4308-8F93-3DA99815D6FF}" dt="2021-02-03T16:52:29.982" v="1313" actId="14100"/>
          <ac:picMkLst>
            <pc:docMk/>
            <pc:sldMk cId="4056525930" sldId="265"/>
            <ac:picMk id="5" creationId="{5D8903BC-C30E-4A7D-8D8F-4BFA4AF9521F}"/>
          </ac:picMkLst>
        </pc:picChg>
        <pc:picChg chg="add mod ord">
          <ac:chgData name="Aroosa Sawati" userId="9d2d68ddb22957f5" providerId="LiveId" clId="{4D0FD864-6777-4308-8F93-3DA99815D6FF}" dt="2021-02-03T16:52:35.032" v="1314" actId="14100"/>
          <ac:picMkLst>
            <pc:docMk/>
            <pc:sldMk cId="4056525930" sldId="265"/>
            <ac:picMk id="6" creationId="{A5664392-7761-4593-894B-B02406D00197}"/>
          </ac:picMkLst>
        </pc:picChg>
        <pc:cxnChg chg="add del">
          <ac:chgData name="Aroosa Sawati" userId="9d2d68ddb22957f5" providerId="LiveId" clId="{4D0FD864-6777-4308-8F93-3DA99815D6FF}" dt="2021-02-03T14:18:47.244" v="512"/>
          <ac:cxnSpMkLst>
            <pc:docMk/>
            <pc:sldMk cId="4056525930" sldId="265"/>
            <ac:cxnSpMk id="15" creationId="{AF5191F1-A1C8-4AEE-8007-DF304E42B15E}"/>
          </ac:cxnSpMkLst>
        </pc:cxnChg>
        <pc:cxnChg chg="add del">
          <ac:chgData name="Aroosa Sawati" userId="9d2d68ddb22957f5" providerId="LiveId" clId="{4D0FD864-6777-4308-8F93-3DA99815D6FF}" dt="2021-02-03T16:15:04.660" v="1094" actId="26606"/>
          <ac:cxnSpMkLst>
            <pc:docMk/>
            <pc:sldMk cId="4056525930" sldId="265"/>
            <ac:cxnSpMk id="17" creationId="{AF5191F1-A1C8-4AEE-8007-DF304E42B15E}"/>
          </ac:cxnSpMkLst>
        </pc:cxnChg>
        <pc:cxnChg chg="add">
          <ac:chgData name="Aroosa Sawati" userId="9d2d68ddb22957f5" providerId="LiveId" clId="{4D0FD864-6777-4308-8F93-3DA99815D6FF}" dt="2021-02-03T16:15:09.160" v="1097" actId="26606"/>
          <ac:cxnSpMkLst>
            <pc:docMk/>
            <pc:sldMk cId="4056525930" sldId="265"/>
            <ac:cxnSpMk id="25" creationId="{AF5191F1-A1C8-4AEE-8007-DF304E42B15E}"/>
          </ac:cxnSpMkLst>
        </pc:cxnChg>
      </pc:sldChg>
      <pc:sldChg chg="addSp delSp modSp new mod setBg setClrOvrMap delDesignElem">
        <pc:chgData name="Aroosa Sawati" userId="9d2d68ddb22957f5" providerId="LiveId" clId="{4D0FD864-6777-4308-8F93-3DA99815D6FF}" dt="2021-02-03T16:14:15.991" v="1040" actId="113"/>
        <pc:sldMkLst>
          <pc:docMk/>
          <pc:sldMk cId="2452882178" sldId="266"/>
        </pc:sldMkLst>
        <pc:spChg chg="add mod">
          <ac:chgData name="Aroosa Sawati" userId="9d2d68ddb22957f5" providerId="LiveId" clId="{4D0FD864-6777-4308-8F93-3DA99815D6FF}" dt="2021-02-03T16:14:15.991" v="1040" actId="113"/>
          <ac:spMkLst>
            <pc:docMk/>
            <pc:sldMk cId="2452882178" sldId="266"/>
            <ac:spMk id="2" creationId="{03425227-BBE0-4F9E-87F3-147078C1C679}"/>
          </ac:spMkLst>
        </pc:spChg>
        <pc:spChg chg="add del">
          <ac:chgData name="Aroosa Sawati" userId="9d2d68ddb22957f5" providerId="LiveId" clId="{4D0FD864-6777-4308-8F93-3DA99815D6FF}" dt="2021-02-03T14:16:09.034" v="494" actId="26606"/>
          <ac:spMkLst>
            <pc:docMk/>
            <pc:sldMk cId="2452882178" sldId="266"/>
            <ac:spMk id="7" creationId="{09588DA8-065E-4F6F-8EFD-43104AB2E0CF}"/>
          </ac:spMkLst>
        </pc:spChg>
        <pc:spChg chg="add del">
          <ac:chgData name="Aroosa Sawati" userId="9d2d68ddb22957f5" providerId="LiveId" clId="{4D0FD864-6777-4308-8F93-3DA99815D6FF}" dt="2021-02-03T16:13:52.841" v="1029" actId="26606"/>
          <ac:spMkLst>
            <pc:docMk/>
            <pc:sldMk cId="2452882178" sldId="266"/>
            <ac:spMk id="8" creationId="{8FC9BE17-9A7B-462D-AE50-3D8777387304}"/>
          </ac:spMkLst>
        </pc:spChg>
        <pc:spChg chg="add del">
          <ac:chgData name="Aroosa Sawati" userId="9d2d68ddb22957f5" providerId="LiveId" clId="{4D0FD864-6777-4308-8F93-3DA99815D6FF}" dt="2021-02-03T14:16:09.034" v="494" actId="26606"/>
          <ac:spMkLst>
            <pc:docMk/>
            <pc:sldMk cId="2452882178" sldId="266"/>
            <ac:spMk id="9" creationId="{C4285719-470E-454C-AF62-8323075F1F5B}"/>
          </ac:spMkLst>
        </pc:spChg>
        <pc:spChg chg="add del">
          <ac:chgData name="Aroosa Sawati" userId="9d2d68ddb22957f5" providerId="LiveId" clId="{4D0FD864-6777-4308-8F93-3DA99815D6FF}" dt="2021-02-03T16:13:52.841" v="1029" actId="26606"/>
          <ac:spMkLst>
            <pc:docMk/>
            <pc:sldMk cId="2452882178" sldId="266"/>
            <ac:spMk id="10" creationId="{3EBE8569-6AEC-4B8C-8D53-2DE337CDBA65}"/>
          </ac:spMkLst>
        </pc:spChg>
        <pc:spChg chg="add del">
          <ac:chgData name="Aroosa Sawati" userId="9d2d68ddb22957f5" providerId="LiveId" clId="{4D0FD864-6777-4308-8F93-3DA99815D6FF}" dt="2021-02-03T14:16:09.034" v="494" actId="26606"/>
          <ac:spMkLst>
            <pc:docMk/>
            <pc:sldMk cId="2452882178" sldId="266"/>
            <ac:spMk id="11" creationId="{CD9FE4EF-C4D8-49A0-B2FF-81D8DB7D8A24}"/>
          </ac:spMkLst>
        </pc:spChg>
        <pc:spChg chg="add del">
          <ac:chgData name="Aroosa Sawati" userId="9d2d68ddb22957f5" providerId="LiveId" clId="{4D0FD864-6777-4308-8F93-3DA99815D6FF}" dt="2021-02-03T16:13:52.841" v="1029" actId="26606"/>
          <ac:spMkLst>
            <pc:docMk/>
            <pc:sldMk cId="2452882178" sldId="266"/>
            <ac:spMk id="12" creationId="{55D4142C-5077-457F-A6AD-3FECFDB39685}"/>
          </ac:spMkLst>
        </pc:spChg>
        <pc:spChg chg="add del">
          <ac:chgData name="Aroosa Sawati" userId="9d2d68ddb22957f5" providerId="LiveId" clId="{4D0FD864-6777-4308-8F93-3DA99815D6FF}" dt="2021-02-03T14:16:09.034" v="494" actId="26606"/>
          <ac:spMkLst>
            <pc:docMk/>
            <pc:sldMk cId="2452882178" sldId="266"/>
            <ac:spMk id="13" creationId="{4300840D-0A0B-4512-BACA-B439D5B9C57C}"/>
          </ac:spMkLst>
        </pc:spChg>
        <pc:spChg chg="add del">
          <ac:chgData name="Aroosa Sawati" userId="9d2d68ddb22957f5" providerId="LiveId" clId="{4D0FD864-6777-4308-8F93-3DA99815D6FF}" dt="2021-02-03T16:13:52.841" v="1029" actId="26606"/>
          <ac:spMkLst>
            <pc:docMk/>
            <pc:sldMk cId="2452882178" sldId="266"/>
            <ac:spMk id="14" creationId="{7A5F0580-5EE9-419F-96EE-B6529EF6E7D0}"/>
          </ac:spMkLst>
        </pc:spChg>
        <pc:spChg chg="add del">
          <ac:chgData name="Aroosa Sawati" userId="9d2d68ddb22957f5" providerId="LiveId" clId="{4D0FD864-6777-4308-8F93-3DA99815D6FF}" dt="2021-02-03T14:16:09.034" v="494" actId="26606"/>
          <ac:spMkLst>
            <pc:docMk/>
            <pc:sldMk cId="2452882178" sldId="266"/>
            <ac:spMk id="15" creationId="{D2B78728-A580-49A7-84F9-6EF6F583ADE0}"/>
          </ac:spMkLst>
        </pc:spChg>
        <pc:spChg chg="add del">
          <ac:chgData name="Aroosa Sawati" userId="9d2d68ddb22957f5" providerId="LiveId" clId="{4D0FD864-6777-4308-8F93-3DA99815D6FF}" dt="2021-02-03T14:16:09.034" v="494" actId="26606"/>
          <ac:spMkLst>
            <pc:docMk/>
            <pc:sldMk cId="2452882178" sldId="266"/>
            <ac:spMk id="17" creationId="{38FAA1A1-D861-433F-88FA-1E9D6FD31D11}"/>
          </ac:spMkLst>
        </pc:spChg>
        <pc:spChg chg="add del">
          <ac:chgData name="Aroosa Sawati" userId="9d2d68ddb22957f5" providerId="LiveId" clId="{4D0FD864-6777-4308-8F93-3DA99815D6FF}" dt="2021-02-03T14:16:09.034" v="494" actId="26606"/>
          <ac:spMkLst>
            <pc:docMk/>
            <pc:sldMk cId="2452882178" sldId="266"/>
            <ac:spMk id="19" creationId="{8D71EDA1-87BF-4D5D-AB79-F346FD19278A}"/>
          </ac:spMkLst>
        </pc:spChg>
        <pc:spChg chg="add del">
          <ac:chgData name="Aroosa Sawati" userId="9d2d68ddb22957f5" providerId="LiveId" clId="{4D0FD864-6777-4308-8F93-3DA99815D6FF}" dt="2021-02-03T16:13:56.191" v="1033" actId="26606"/>
          <ac:spMkLst>
            <pc:docMk/>
            <pc:sldMk cId="2452882178" sldId="266"/>
            <ac:spMk id="20" creationId="{73DE2CFE-42F2-48F0-8706-5264E012B10C}"/>
          </ac:spMkLst>
        </pc:spChg>
        <pc:spChg chg="add del">
          <ac:chgData name="Aroosa Sawati" userId="9d2d68ddb22957f5" providerId="LiveId" clId="{4D0FD864-6777-4308-8F93-3DA99815D6FF}" dt="2021-02-03T14:16:12.661" v="496" actId="26606"/>
          <ac:spMkLst>
            <pc:docMk/>
            <pc:sldMk cId="2452882178" sldId="266"/>
            <ac:spMk id="21" creationId="{E0D60ECE-8986-45DC-B7FE-EC7699B466B8}"/>
          </ac:spMkLst>
        </pc:spChg>
        <pc:spChg chg="add del">
          <ac:chgData name="Aroosa Sawati" userId="9d2d68ddb22957f5" providerId="LiveId" clId="{4D0FD864-6777-4308-8F93-3DA99815D6FF}" dt="2021-02-03T14:16:12.661" v="496" actId="26606"/>
          <ac:spMkLst>
            <pc:docMk/>
            <pc:sldMk cId="2452882178" sldId="266"/>
            <ac:spMk id="22" creationId="{96964194-5878-40D2-8EC0-DDC58387FA56}"/>
          </ac:spMkLst>
        </pc:spChg>
        <pc:spChg chg="add del">
          <ac:chgData name="Aroosa Sawati" userId="9d2d68ddb22957f5" providerId="LiveId" clId="{4D0FD864-6777-4308-8F93-3DA99815D6FF}" dt="2021-02-03T14:16:17.673" v="498" actId="26606"/>
          <ac:spMkLst>
            <pc:docMk/>
            <pc:sldMk cId="2452882178" sldId="266"/>
            <ac:spMk id="24" creationId="{327D73B4-9F5C-4A64-A179-51B9500CB8B5}"/>
          </ac:spMkLst>
        </pc:spChg>
        <pc:spChg chg="add del">
          <ac:chgData name="Aroosa Sawati" userId="9d2d68ddb22957f5" providerId="LiveId" clId="{4D0FD864-6777-4308-8F93-3DA99815D6FF}" dt="2021-02-03T14:16:17.673" v="498" actId="26606"/>
          <ac:spMkLst>
            <pc:docMk/>
            <pc:sldMk cId="2452882178" sldId="266"/>
            <ac:spMk id="25" creationId="{C1F06963-6374-4B48-844F-071A9BAAAE02}"/>
          </ac:spMkLst>
        </pc:spChg>
        <pc:spChg chg="add del">
          <ac:chgData name="Aroosa Sawati" userId="9d2d68ddb22957f5" providerId="LiveId" clId="{4D0FD864-6777-4308-8F93-3DA99815D6FF}" dt="2021-02-03T14:16:17.673" v="498" actId="26606"/>
          <ac:spMkLst>
            <pc:docMk/>
            <pc:sldMk cId="2452882178" sldId="266"/>
            <ac:spMk id="26" creationId="{6CB927A4-E432-4310-9CD5-E89FF5063179}"/>
          </ac:spMkLst>
        </pc:spChg>
        <pc:spChg chg="add del">
          <ac:chgData name="Aroosa Sawati" userId="9d2d68ddb22957f5" providerId="LiveId" clId="{4D0FD864-6777-4308-8F93-3DA99815D6FF}" dt="2021-02-03T14:16:17.673" v="498" actId="26606"/>
          <ac:spMkLst>
            <pc:docMk/>
            <pc:sldMk cId="2452882178" sldId="266"/>
            <ac:spMk id="27" creationId="{1453BF6C-B012-48B7-B4E8-6D7AC7C27D02}"/>
          </ac:spMkLst>
        </pc:spChg>
        <pc:spChg chg="add del">
          <ac:chgData name="Aroosa Sawati" userId="9d2d68ddb22957f5" providerId="LiveId" clId="{4D0FD864-6777-4308-8F93-3DA99815D6FF}" dt="2021-02-03T14:16:17.673" v="498" actId="26606"/>
          <ac:spMkLst>
            <pc:docMk/>
            <pc:sldMk cId="2452882178" sldId="266"/>
            <ac:spMk id="28" creationId="{E3020543-B24B-4EC4-8FFC-8DD88EEA91A8}"/>
          </ac:spMkLst>
        </pc:spChg>
        <pc:spChg chg="add del">
          <ac:chgData name="Aroosa Sawati" userId="9d2d68ddb22957f5" providerId="LiveId" clId="{4D0FD864-6777-4308-8F93-3DA99815D6FF}" dt="2021-02-03T14:16:22.403" v="500" actId="26606"/>
          <ac:spMkLst>
            <pc:docMk/>
            <pc:sldMk cId="2452882178" sldId="266"/>
            <ac:spMk id="31" creationId="{8D70B121-56F4-4848-B38B-182089D909FA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452882178" sldId="266"/>
            <ac:spMk id="34" creationId="{09588DA8-065E-4F6F-8EFD-43104AB2E0CF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452882178" sldId="266"/>
            <ac:spMk id="35" creationId="{C4285719-470E-454C-AF62-8323075F1F5B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452882178" sldId="266"/>
            <ac:spMk id="36" creationId="{CD9FE4EF-C4D8-49A0-B2FF-81D8DB7D8A24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452882178" sldId="266"/>
            <ac:spMk id="37" creationId="{4300840D-0A0B-4512-BACA-B439D5B9C57C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452882178" sldId="266"/>
            <ac:spMk id="38" creationId="{D2B78728-A580-49A7-84F9-6EF6F583ADE0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452882178" sldId="266"/>
            <ac:spMk id="39" creationId="{38FAA1A1-D861-433F-88FA-1E9D6FD31D11}"/>
          </ac:spMkLst>
        </pc:spChg>
        <pc:spChg chg="add del">
          <ac:chgData name="Aroosa Sawati" userId="9d2d68ddb22957f5" providerId="LiveId" clId="{4D0FD864-6777-4308-8F93-3DA99815D6FF}" dt="2021-02-03T14:18:47.244" v="512"/>
          <ac:spMkLst>
            <pc:docMk/>
            <pc:sldMk cId="2452882178" sldId="266"/>
            <ac:spMk id="40" creationId="{8D71EDA1-87BF-4D5D-AB79-F346FD19278A}"/>
          </ac:spMkLst>
        </pc:spChg>
        <pc:spChg chg="add del">
          <ac:chgData name="Aroosa Sawati" userId="9d2d68ddb22957f5" providerId="LiveId" clId="{4D0FD864-6777-4308-8F93-3DA99815D6FF}" dt="2021-02-03T16:14:06.259" v="1038" actId="26606"/>
          <ac:spMkLst>
            <pc:docMk/>
            <pc:sldMk cId="2452882178" sldId="266"/>
            <ac:spMk id="41" creationId="{09588DA8-065E-4F6F-8EFD-43104AB2E0CF}"/>
          </ac:spMkLst>
        </pc:spChg>
        <pc:spChg chg="add del">
          <ac:chgData name="Aroosa Sawati" userId="9d2d68ddb22957f5" providerId="LiveId" clId="{4D0FD864-6777-4308-8F93-3DA99815D6FF}" dt="2021-02-03T16:14:06.259" v="1038" actId="26606"/>
          <ac:spMkLst>
            <pc:docMk/>
            <pc:sldMk cId="2452882178" sldId="266"/>
            <ac:spMk id="42" creationId="{C4285719-470E-454C-AF62-8323075F1F5B}"/>
          </ac:spMkLst>
        </pc:spChg>
        <pc:spChg chg="add del">
          <ac:chgData name="Aroosa Sawati" userId="9d2d68ddb22957f5" providerId="LiveId" clId="{4D0FD864-6777-4308-8F93-3DA99815D6FF}" dt="2021-02-03T16:14:06.259" v="1038" actId="26606"/>
          <ac:spMkLst>
            <pc:docMk/>
            <pc:sldMk cId="2452882178" sldId="266"/>
            <ac:spMk id="43" creationId="{CD9FE4EF-C4D8-49A0-B2FF-81D8DB7D8A24}"/>
          </ac:spMkLst>
        </pc:spChg>
        <pc:spChg chg="add del">
          <ac:chgData name="Aroosa Sawati" userId="9d2d68ddb22957f5" providerId="LiveId" clId="{4D0FD864-6777-4308-8F93-3DA99815D6FF}" dt="2021-02-03T16:14:06.259" v="1038" actId="26606"/>
          <ac:spMkLst>
            <pc:docMk/>
            <pc:sldMk cId="2452882178" sldId="266"/>
            <ac:spMk id="44" creationId="{4300840D-0A0B-4512-BACA-B439D5B9C57C}"/>
          </ac:spMkLst>
        </pc:spChg>
        <pc:spChg chg="add del">
          <ac:chgData name="Aroosa Sawati" userId="9d2d68ddb22957f5" providerId="LiveId" clId="{4D0FD864-6777-4308-8F93-3DA99815D6FF}" dt="2021-02-03T16:14:06.259" v="1038" actId="26606"/>
          <ac:spMkLst>
            <pc:docMk/>
            <pc:sldMk cId="2452882178" sldId="266"/>
            <ac:spMk id="45" creationId="{D2B78728-A580-49A7-84F9-6EF6F583ADE0}"/>
          </ac:spMkLst>
        </pc:spChg>
        <pc:spChg chg="add del">
          <ac:chgData name="Aroosa Sawati" userId="9d2d68ddb22957f5" providerId="LiveId" clId="{4D0FD864-6777-4308-8F93-3DA99815D6FF}" dt="2021-02-03T16:14:06.259" v="1038" actId="26606"/>
          <ac:spMkLst>
            <pc:docMk/>
            <pc:sldMk cId="2452882178" sldId="266"/>
            <ac:spMk id="46" creationId="{38FAA1A1-D861-433F-88FA-1E9D6FD31D11}"/>
          </ac:spMkLst>
        </pc:spChg>
        <pc:spChg chg="add del">
          <ac:chgData name="Aroosa Sawati" userId="9d2d68ddb22957f5" providerId="LiveId" clId="{4D0FD864-6777-4308-8F93-3DA99815D6FF}" dt="2021-02-03T16:14:06.259" v="1038" actId="26606"/>
          <ac:spMkLst>
            <pc:docMk/>
            <pc:sldMk cId="2452882178" sldId="266"/>
            <ac:spMk id="47" creationId="{8D71EDA1-87BF-4D5D-AB79-F346FD19278A}"/>
          </ac:spMkLst>
        </pc:spChg>
        <pc:spChg chg="add">
          <ac:chgData name="Aroosa Sawati" userId="9d2d68ddb22957f5" providerId="LiveId" clId="{4D0FD864-6777-4308-8F93-3DA99815D6FF}" dt="2021-02-03T16:14:06.259" v="1038" actId="26606"/>
          <ac:spMkLst>
            <pc:docMk/>
            <pc:sldMk cId="2452882178" sldId="266"/>
            <ac:spMk id="52" creationId="{23962611-DFD5-4092-AAFD-559E3DFCE2C9}"/>
          </ac:spMkLst>
        </pc:spChg>
        <pc:picChg chg="add del">
          <ac:chgData name="Aroosa Sawati" userId="9d2d68ddb22957f5" providerId="LiveId" clId="{4D0FD864-6777-4308-8F93-3DA99815D6FF}" dt="2021-02-03T16:13:52.841" v="1029" actId="26606"/>
          <ac:picMkLst>
            <pc:docMk/>
            <pc:sldMk cId="2452882178" sldId="266"/>
            <ac:picMk id="4" creationId="{4B612642-9DB9-4079-B933-36BE82DE1446}"/>
          </ac:picMkLst>
        </pc:picChg>
        <pc:picChg chg="add del">
          <ac:chgData name="Aroosa Sawati" userId="9d2d68ddb22957f5" providerId="LiveId" clId="{4D0FD864-6777-4308-8F93-3DA99815D6FF}" dt="2021-02-03T14:16:12.661" v="496" actId="26606"/>
          <ac:picMkLst>
            <pc:docMk/>
            <pc:sldMk cId="2452882178" sldId="266"/>
            <ac:picMk id="6" creationId="{5465B1C8-EA55-4FCF-90CB-F94671CAC565}"/>
          </ac:picMkLst>
        </pc:picChg>
        <pc:picChg chg="add del">
          <ac:chgData name="Aroosa Sawati" userId="9d2d68ddb22957f5" providerId="LiveId" clId="{4D0FD864-6777-4308-8F93-3DA99815D6FF}" dt="2021-02-03T16:13:54.670" v="1031" actId="26606"/>
          <ac:picMkLst>
            <pc:docMk/>
            <pc:sldMk cId="2452882178" sldId="266"/>
            <ac:picMk id="16" creationId="{22C54EF6-A4B5-4AD6-9770-F9FE5147383C}"/>
          </ac:picMkLst>
        </pc:picChg>
        <pc:picChg chg="add del">
          <ac:chgData name="Aroosa Sawati" userId="9d2d68ddb22957f5" providerId="LiveId" clId="{4D0FD864-6777-4308-8F93-3DA99815D6FF}" dt="2021-02-03T16:13:56.191" v="1033" actId="26606"/>
          <ac:picMkLst>
            <pc:docMk/>
            <pc:sldMk cId="2452882178" sldId="266"/>
            <ac:picMk id="23" creationId="{C8172889-EA69-45C2-AEF6-AE40846F8CA1}"/>
          </ac:picMkLst>
        </pc:picChg>
        <pc:picChg chg="add del">
          <ac:chgData name="Aroosa Sawati" userId="9d2d68ddb22957f5" providerId="LiveId" clId="{4D0FD864-6777-4308-8F93-3DA99815D6FF}" dt="2021-02-03T16:13:59.255" v="1035" actId="26606"/>
          <ac:picMkLst>
            <pc:docMk/>
            <pc:sldMk cId="2452882178" sldId="266"/>
            <ac:picMk id="30" creationId="{22C54EF6-A4B5-4AD6-9770-F9FE5147383C}"/>
          </ac:picMkLst>
        </pc:picChg>
        <pc:picChg chg="add">
          <ac:chgData name="Aroosa Sawati" userId="9d2d68ddb22957f5" providerId="LiveId" clId="{4D0FD864-6777-4308-8F93-3DA99815D6FF}" dt="2021-02-03T16:14:06.259" v="1038" actId="26606"/>
          <ac:picMkLst>
            <pc:docMk/>
            <pc:sldMk cId="2452882178" sldId="266"/>
            <ac:picMk id="54" creationId="{2270F1FA-0425-408F-9861-80BF5AFB276D}"/>
          </ac:picMkLst>
        </pc:picChg>
        <pc:cxnChg chg="add del">
          <ac:chgData name="Aroosa Sawati" userId="9d2d68ddb22957f5" providerId="LiveId" clId="{4D0FD864-6777-4308-8F93-3DA99815D6FF}" dt="2021-02-03T16:13:54.670" v="1031" actId="26606"/>
          <ac:cxnSpMkLst>
            <pc:docMk/>
            <pc:sldMk cId="2452882178" sldId="266"/>
            <ac:cxnSpMk id="18" creationId="{A7F400EE-A8A5-48AF-B4D6-291B52C6F0B0}"/>
          </ac:cxnSpMkLst>
        </pc:cxnChg>
        <pc:cxnChg chg="add del">
          <ac:chgData name="Aroosa Sawati" userId="9d2d68ddb22957f5" providerId="LiveId" clId="{4D0FD864-6777-4308-8F93-3DA99815D6FF}" dt="2021-02-03T14:16:17.673" v="498" actId="26606"/>
          <ac:cxnSpMkLst>
            <pc:docMk/>
            <pc:sldMk cId="2452882178" sldId="266"/>
            <ac:cxnSpMk id="29" creationId="{C49DA8F6-BCC1-4447-B54C-57856834B94B}"/>
          </ac:cxnSpMkLst>
        </pc:cxnChg>
        <pc:cxnChg chg="add del">
          <ac:chgData name="Aroosa Sawati" userId="9d2d68ddb22957f5" providerId="LiveId" clId="{4D0FD864-6777-4308-8F93-3DA99815D6FF}" dt="2021-02-03T14:16:22.403" v="500" actId="26606"/>
          <ac:cxnSpMkLst>
            <pc:docMk/>
            <pc:sldMk cId="2452882178" sldId="266"/>
            <ac:cxnSpMk id="32" creationId="{2D72A2C9-F3CA-4216-8BAD-FA4C970C3C4E}"/>
          </ac:cxnSpMkLst>
        </pc:cxnChg>
        <pc:cxnChg chg="add del">
          <ac:chgData name="Aroosa Sawati" userId="9d2d68ddb22957f5" providerId="LiveId" clId="{4D0FD864-6777-4308-8F93-3DA99815D6FF}" dt="2021-02-03T16:13:59.255" v="1035" actId="26606"/>
          <ac:cxnSpMkLst>
            <pc:docMk/>
            <pc:sldMk cId="2452882178" sldId="266"/>
            <ac:cxnSpMk id="33" creationId="{A7F400EE-A8A5-48AF-B4D6-291B52C6F0B0}"/>
          </ac:cxnSpMkLst>
        </pc:cxnChg>
      </pc:sldChg>
      <pc:sldChg chg="addSp delSp modSp new del mod setBg">
        <pc:chgData name="Aroosa Sawati" userId="9d2d68ddb22957f5" providerId="LiveId" clId="{4D0FD864-6777-4308-8F93-3DA99815D6FF}" dt="2021-02-03T14:08:21.508" v="394" actId="47"/>
        <pc:sldMkLst>
          <pc:docMk/>
          <pc:sldMk cId="4138900327" sldId="266"/>
        </pc:sldMkLst>
        <pc:spChg chg="add mod">
          <ac:chgData name="Aroosa Sawati" userId="9d2d68ddb22957f5" providerId="LiveId" clId="{4D0FD864-6777-4308-8F93-3DA99815D6FF}" dt="2021-02-03T14:01:46.422" v="283" actId="1076"/>
          <ac:spMkLst>
            <pc:docMk/>
            <pc:sldMk cId="4138900327" sldId="266"/>
            <ac:spMk id="2" creationId="{2FEA43A9-E75A-4737-AB37-CF457677BCEB}"/>
          </ac:spMkLst>
        </pc:spChg>
        <pc:spChg chg="add mod">
          <ac:chgData name="Aroosa Sawati" userId="9d2d68ddb22957f5" providerId="LiveId" clId="{4D0FD864-6777-4308-8F93-3DA99815D6FF}" dt="2021-02-03T14:02:02.595" v="286" actId="1076"/>
          <ac:spMkLst>
            <pc:docMk/>
            <pc:sldMk cId="4138900327" sldId="266"/>
            <ac:spMk id="3" creationId="{25D8080D-76AB-4578-98E1-D95743E81A7C}"/>
          </ac:spMkLst>
        </pc:spChg>
        <pc:spChg chg="add mod">
          <ac:chgData name="Aroosa Sawati" userId="9d2d68ddb22957f5" providerId="LiveId" clId="{4D0FD864-6777-4308-8F93-3DA99815D6FF}" dt="2021-02-03T14:01:52.093" v="284" actId="1076"/>
          <ac:spMkLst>
            <pc:docMk/>
            <pc:sldMk cId="4138900327" sldId="266"/>
            <ac:spMk id="4" creationId="{5B92FA80-E324-4794-B176-790B1F3EAF00}"/>
          </ac:spMkLst>
        </pc:spChg>
        <pc:spChg chg="add mod">
          <ac:chgData name="Aroosa Sawati" userId="9d2d68ddb22957f5" providerId="LiveId" clId="{4D0FD864-6777-4308-8F93-3DA99815D6FF}" dt="2021-02-03T14:01:57.037" v="285" actId="1076"/>
          <ac:spMkLst>
            <pc:docMk/>
            <pc:sldMk cId="4138900327" sldId="266"/>
            <ac:spMk id="5" creationId="{6914C945-6F6D-4EB5-9B11-98B2E0D67766}"/>
          </ac:spMkLst>
        </pc:spChg>
        <pc:spChg chg="add mod">
          <ac:chgData name="Aroosa Sawati" userId="9d2d68ddb22957f5" providerId="LiveId" clId="{4D0FD864-6777-4308-8F93-3DA99815D6FF}" dt="2021-02-03T14:02:06.793" v="287" actId="1076"/>
          <ac:spMkLst>
            <pc:docMk/>
            <pc:sldMk cId="4138900327" sldId="266"/>
            <ac:spMk id="6" creationId="{C2F1B6FE-00CF-4AE5-83AD-932C00C114B9}"/>
          </ac:spMkLst>
        </pc:spChg>
        <pc:spChg chg="add del">
          <ac:chgData name="Aroosa Sawati" userId="9d2d68ddb22957f5" providerId="LiveId" clId="{4D0FD864-6777-4308-8F93-3DA99815D6FF}" dt="2021-02-03T13:59:11.452" v="228" actId="26606"/>
          <ac:spMkLst>
            <pc:docMk/>
            <pc:sldMk cId="4138900327" sldId="266"/>
            <ac:spMk id="79" creationId="{B96FC576-AE30-4C09-A12C-0582F2A6A067}"/>
          </ac:spMkLst>
        </pc:spChg>
        <pc:picChg chg="add mod">
          <ac:chgData name="Aroosa Sawati" userId="9d2d68ddb22957f5" providerId="LiveId" clId="{4D0FD864-6777-4308-8F93-3DA99815D6FF}" dt="2021-02-03T14:01:36.969" v="281" actId="1076"/>
          <ac:picMkLst>
            <pc:docMk/>
            <pc:sldMk cId="4138900327" sldId="266"/>
            <ac:picMk id="2050" creationId="{885175EB-7E3B-42F0-8FE5-3C8F7E6D7466}"/>
          </ac:picMkLst>
        </pc:picChg>
        <pc:picChg chg="add mod">
          <ac:chgData name="Aroosa Sawati" userId="9d2d68ddb22957f5" providerId="LiveId" clId="{4D0FD864-6777-4308-8F93-3DA99815D6FF}" dt="2021-02-03T14:01:25.948" v="278" actId="1076"/>
          <ac:picMkLst>
            <pc:docMk/>
            <pc:sldMk cId="4138900327" sldId="266"/>
            <ac:picMk id="2052" creationId="{2E10BB5F-0339-4295-9AB9-7F37BA9C2E49}"/>
          </ac:picMkLst>
        </pc:picChg>
        <pc:picChg chg="add mod ord">
          <ac:chgData name="Aroosa Sawati" userId="9d2d68ddb22957f5" providerId="LiveId" clId="{4D0FD864-6777-4308-8F93-3DA99815D6FF}" dt="2021-02-03T14:01:40.965" v="282" actId="1076"/>
          <ac:picMkLst>
            <pc:docMk/>
            <pc:sldMk cId="4138900327" sldId="266"/>
            <ac:picMk id="2054" creationId="{15FC2F01-3C30-43FC-82D1-AF9E7ADB70B0}"/>
          </ac:picMkLst>
        </pc:picChg>
        <pc:picChg chg="add mod ord">
          <ac:chgData name="Aroosa Sawati" userId="9d2d68ddb22957f5" providerId="LiveId" clId="{4D0FD864-6777-4308-8F93-3DA99815D6FF}" dt="2021-02-03T14:01:32.935" v="280" actId="1076"/>
          <ac:picMkLst>
            <pc:docMk/>
            <pc:sldMk cId="4138900327" sldId="266"/>
            <ac:picMk id="2056" creationId="{E26BA9AF-992C-48AE-8C71-5352C0F98F6F}"/>
          </ac:picMkLst>
        </pc:picChg>
        <pc:picChg chg="add mod">
          <ac:chgData name="Aroosa Sawati" userId="9d2d68ddb22957f5" providerId="LiveId" clId="{4D0FD864-6777-4308-8F93-3DA99815D6FF}" dt="2021-02-03T14:01:29.540" v="279" actId="1076"/>
          <ac:picMkLst>
            <pc:docMk/>
            <pc:sldMk cId="4138900327" sldId="266"/>
            <ac:picMk id="2058" creationId="{C7CA2F15-4C23-4CE1-8C49-2C13D0AE75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6D083-D229-4BCD-A37F-6F70589A25D7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FFB39-0F4F-4C65-A27D-9557300322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78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CA75-8715-41FC-BAAE-02D806450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845C-18F0-45CD-B86B-035BF97F4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9717-77BB-4866-804D-23BB0441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5BC8-A6E2-4987-AE70-9EA8419C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E3BD-7417-4F0D-B3F4-B77541B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22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D06A-F815-49D7-B57F-31228AC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F9395-5AC4-4A9C-8005-E20EB8527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A5A5-D63D-4D6E-A77E-3C4943E0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2941-A81E-4E7D-95FC-3369E87C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D03A-A06D-4DE1-A363-B549DC96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C800-3E4F-4B8F-8140-E58589A3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619C0-CDEA-4C6A-9913-753A91FD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2A17-7E6F-403B-BF5D-7E6B64C8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212D-D9D0-4897-93DE-D589F0D3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B0F7-B405-4B74-B8F0-607619D6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8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7699-C3AC-430A-B0FD-441BBEB0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03C6-7C2F-4C5E-AAB2-675F6364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8003-C57B-404D-8C2E-86E1195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DA9-0363-4374-976F-EB894D1A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2835-503C-4753-9263-44558935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9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8DB-0B10-433D-82A7-AE445F90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C8AC-1778-4AE5-ADA8-01B9294F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BD69-84AA-40B9-8E8B-9A2A8077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D3E2-C9B2-459C-B1FD-413B3505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5B67-4063-4FDF-BC83-EA082161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89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ABF0-96A6-43CD-A807-60792DB4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FE76-F557-4A0A-BA45-89F04209B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FBEB2-89C8-4BDF-8F3C-0C2F4485D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0A26F-84B0-4328-939F-60F18A39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ED79-BC0A-4572-9392-0A086D6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282D-FF03-4FB7-91DF-700B0F2A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0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EDE9-280C-4BE8-BE0A-0E35732F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F17A9-7904-442A-8D07-85988DF4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D9046-5BC9-4DF2-AD3E-9701AE15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C4D7A-0916-4F21-BAC5-2500FED8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A48CC-7960-4EA4-9E9B-9EDF98FE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84D1C-55B7-426D-9B57-D0144127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FA56-1514-4FC0-A896-1AB213D0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78836-B15C-4A50-AD05-D3E04C5B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5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519B-368E-4708-B09A-25474F6D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8845D-F80E-46DC-B381-D54DA0B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50236-570E-45D1-A235-20998CF7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F0444-04D4-4A94-A0A6-EA28CCE4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CB3A1-D4BF-431D-9AC4-C9F1C8C7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BCF39-E1A0-45B4-A66F-68101735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ECA31-CB0A-4A62-B4EE-9A2340A0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1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B172-9886-46FA-B74B-09A2CA8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E352-119F-4EE5-831B-FF6A5164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CD34C-F044-47D4-A7A0-8A9EF37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9A3A-D996-4B09-A051-BCC9F348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C129C-5A68-4A4C-8142-EC20806C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7DA8-A885-4290-9CA2-2D4BDB17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8F88-C221-4A10-A4BC-3D70C41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059D8-8177-42DE-9628-21651A01E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9E2-636A-420A-AF38-5114B414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5049-F6BC-4F65-95F7-E0C59DA9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9589-B841-416C-9A8B-362CD2E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5130-8802-4CF7-9C02-A150FD4D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7B12F-8ADA-4613-989A-60EB8BA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8432-E51B-4284-BB14-6763150C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E3B4-DC20-47B6-9D7A-EB87E968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6917-7AB8-45CC-A779-6922658D9F56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490B-436B-4349-A9B9-280B7D384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C49DA-AEED-423F-8A71-EBA415E6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62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abs.gov.au/statistics/labour/employment-and-unemployment/labour-force-australia/latest-releas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5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D088-BCF2-4058-AFF3-A98967423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969097"/>
            <a:ext cx="10506456" cy="204250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1700" b="1" kern="1200" dirty="0">
                <a:latin typeface="+mj-lt"/>
                <a:ea typeface="+mj-ea"/>
                <a:cs typeface="+mj-cs"/>
              </a:rPr>
            </a:br>
            <a:br>
              <a:rPr lang="en-US" sz="1700" b="1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Project 1</a:t>
            </a:r>
            <a:b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Team: Adventure </a:t>
            </a:r>
            <a:b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700" b="1" kern="1200" dirty="0">
                <a:latin typeface="+mj-lt"/>
                <a:ea typeface="+mj-ea"/>
                <a:cs typeface="+mj-cs"/>
              </a:rPr>
            </a:br>
            <a:endParaRPr lang="en-US" sz="17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C425-12B4-4960-A71E-B3ABB5C08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197861"/>
            <a:ext cx="10506456" cy="118518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Title: Employment and Unemployment – Australian Bureau of statistics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(Employment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&amp; unemployment overview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trends, status, age/gender, state and territory)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" name="Picture 6" descr="Profile photo for Tony Zhao">
            <a:extLst>
              <a:ext uri="{FF2B5EF4-FFF2-40B4-BE49-F238E27FC236}">
                <a16:creationId xmlns:a16="http://schemas.microsoft.com/office/drawing/2014/main" id="{F857955D-3E4D-4BDF-88ED-1E3E814A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164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Profile photo for Nooshin Kooshyar">
            <a:extLst>
              <a:ext uri="{FF2B5EF4-FFF2-40B4-BE49-F238E27FC236}">
                <a16:creationId xmlns:a16="http://schemas.microsoft.com/office/drawing/2014/main" id="{FE43A635-C4A8-418F-8D29-0FADACF0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3429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rofile photo for Aroosa">
            <a:extLst>
              <a:ext uri="{FF2B5EF4-FFF2-40B4-BE49-F238E27FC236}">
                <a16:creationId xmlns:a16="http://schemas.microsoft.com/office/drawing/2014/main" id="{7E55DED5-B7EC-4FA7-A48B-13E2A012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409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Profile photo for Adeniyi">
            <a:extLst>
              <a:ext uri="{FF2B5EF4-FFF2-40B4-BE49-F238E27FC236}">
                <a16:creationId xmlns:a16="http://schemas.microsoft.com/office/drawing/2014/main" id="{43D1DE00-5B23-44C6-B947-B9629539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3389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rofile photo for Mara Venables">
            <a:extLst>
              <a:ext uri="{FF2B5EF4-FFF2-40B4-BE49-F238E27FC236}">
                <a16:creationId xmlns:a16="http://schemas.microsoft.com/office/drawing/2014/main" id="{F8E2C565-DA36-4929-88B6-603DD4816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8369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696D1-0458-47FC-A9A6-046F22745199}"/>
              </a:ext>
            </a:extLst>
          </p:cNvPr>
          <p:cNvSpPr txBox="1"/>
          <p:nvPr/>
        </p:nvSpPr>
        <p:spPr>
          <a:xfrm>
            <a:off x="7986446" y="280011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Adeniyi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2ABBF-6C3D-4292-A7C0-31CF1AC32F6B}"/>
              </a:ext>
            </a:extLst>
          </p:cNvPr>
          <p:cNvSpPr txBox="1"/>
          <p:nvPr/>
        </p:nvSpPr>
        <p:spPr>
          <a:xfrm>
            <a:off x="10646897" y="282960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Mara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58378-16D3-445A-9B55-7516433F9DF1}"/>
              </a:ext>
            </a:extLst>
          </p:cNvPr>
          <p:cNvSpPr txBox="1"/>
          <p:nvPr/>
        </p:nvSpPr>
        <p:spPr>
          <a:xfrm flipH="1">
            <a:off x="3060235" y="2843331"/>
            <a:ext cx="17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 err="1"/>
              <a:t>Nooshin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F35E9-C4FF-4DF9-B5B5-D12C237161AA}"/>
              </a:ext>
            </a:extLst>
          </p:cNvPr>
          <p:cNvSpPr txBox="1"/>
          <p:nvPr/>
        </p:nvSpPr>
        <p:spPr>
          <a:xfrm>
            <a:off x="896994" y="275237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Tony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22095-2B89-468F-9795-6427A9B9BA1D}"/>
              </a:ext>
            </a:extLst>
          </p:cNvPr>
          <p:cNvSpPr txBox="1"/>
          <p:nvPr/>
        </p:nvSpPr>
        <p:spPr>
          <a:xfrm>
            <a:off x="5651905" y="2829600"/>
            <a:ext cx="177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Aroosa</a:t>
            </a:r>
          </a:p>
        </p:txBody>
      </p:sp>
    </p:spTree>
    <p:extLst>
      <p:ext uri="{BB962C8B-B14F-4D97-AF65-F5344CB8AC3E}">
        <p14:creationId xmlns:p14="http://schemas.microsoft.com/office/powerpoint/2010/main" val="9044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546C-747F-44E6-AC1D-C28F90747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CB238-096B-4212-9DD8-FDEAFAB43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3314" y="1999578"/>
            <a:ext cx="3823525" cy="4171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This project studies the employment statistics in Australia from Year 2012-2018.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The data is collected from website “Australian bureau of statistics”. The URL is below:  </a:t>
            </a:r>
            <a:r>
              <a:rPr lang="en-US" sz="1300" u="sng" dirty="0">
                <a:hlinkClick r:id="rId2"/>
              </a:rPr>
              <a:t>https://www.abs.gov.au/statistics/labour/employment-and-unemployment/labour-force-australia/latest-release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Questions  addressed- </a:t>
            </a:r>
            <a:r>
              <a:rPr lang="en-US" sz="1300" i="1" dirty="0"/>
              <a:t>How has Australia’s employment rate changed over the years 2012-2018 for the population aged 15-64.</a:t>
            </a:r>
            <a:r>
              <a:rPr lang="en-US" sz="1300" dirty="0"/>
              <a:t> </a:t>
            </a:r>
            <a:r>
              <a:rPr lang="en-US" sz="1300" i="1" dirty="0"/>
              <a:t>Furthermore, the correlation between participation rate, employment to population ratio</a:t>
            </a:r>
            <a:r>
              <a:rPr lang="en-US" sz="1300" dirty="0"/>
              <a:t>, and labor force is studied.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i="1" dirty="0"/>
              <a:t>Additionally,  the relationship between employment to population ratio and participation rate is studied , as it directly affects Australia’s economic growth potential. Three key factors that impact the economic growth, often referred to as the three P’s, are population, participation (or </a:t>
            </a:r>
            <a:r>
              <a:rPr lang="en-US" sz="1300" i="1" dirty="0" err="1"/>
              <a:t>labour</a:t>
            </a:r>
            <a:r>
              <a:rPr lang="en-US" sz="1300" i="1" dirty="0"/>
              <a:t> supply) and productivity .</a:t>
            </a: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C5B794B6-A593-4997-82A0-4BBDE3EE3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" r="1" b="1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BCDE82-80BB-4B75-B570-FD1F30FD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5" y="1503216"/>
            <a:ext cx="6033110" cy="485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9A8BF-9AB2-4FB5-B021-EADCE10A4D3B}"/>
              </a:ext>
            </a:extLst>
          </p:cNvPr>
          <p:cNvSpPr txBox="1"/>
          <p:nvPr/>
        </p:nvSpPr>
        <p:spPr>
          <a:xfrm>
            <a:off x="4403140" y="4107957"/>
            <a:ext cx="14478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Employed Part-time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523BD-141C-4FAF-A3F1-BB7848551FE3}"/>
              </a:ext>
            </a:extLst>
          </p:cNvPr>
          <p:cNvSpPr txBox="1"/>
          <p:nvPr/>
        </p:nvSpPr>
        <p:spPr>
          <a:xfrm>
            <a:off x="4316581" y="3267206"/>
            <a:ext cx="1534359" cy="276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/>
                </a:solidFill>
              </a:rPr>
              <a:t>Employed Full-time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A2AFF-C643-459C-9BBE-FA5DAC821B6B}"/>
              </a:ext>
            </a:extLst>
          </p:cNvPr>
          <p:cNvSpPr txBox="1"/>
          <p:nvPr/>
        </p:nvSpPr>
        <p:spPr>
          <a:xfrm>
            <a:off x="3722685" y="1820924"/>
            <a:ext cx="1235511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Employed Total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2C2FB-E4C6-4AF2-9806-FDB2273701A7}"/>
              </a:ext>
            </a:extLst>
          </p:cNvPr>
          <p:cNvSpPr txBox="1"/>
          <p:nvPr/>
        </p:nvSpPr>
        <p:spPr>
          <a:xfrm>
            <a:off x="6667129" y="1748793"/>
            <a:ext cx="4048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line graph represents the number of persons employed part time and full-time, which we can see is increasing over the years. 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Full -time and Part time  employment are both increasing over the span of time 2012-2018.</a:t>
            </a:r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A7732-A50D-447D-A6B1-6E5BD8C72434}"/>
              </a:ext>
            </a:extLst>
          </p:cNvPr>
          <p:cNvSpPr txBox="1"/>
          <p:nvPr/>
        </p:nvSpPr>
        <p:spPr>
          <a:xfrm flipH="1">
            <a:off x="782160" y="543201"/>
            <a:ext cx="109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0070C0"/>
                </a:solidFill>
              </a:rPr>
              <a:t>Employment Status of working Population aged 15-64</a:t>
            </a:r>
            <a:endParaRPr lang="en-AU" sz="3600" dirty="0">
              <a:solidFill>
                <a:srgbClr val="0070C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877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0B29A3-6B93-4B50-8013-91CDB70D7B55}"/>
              </a:ext>
            </a:extLst>
          </p:cNvPr>
          <p:cNvSpPr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Civilian population aged 15-64/Gender </a:t>
            </a:r>
            <a:endParaRPr lang="en-US" sz="30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9E469-63B1-4BF4-95C8-BE20FC73833F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bar graph shows the number of males and females in civilian population aged 15-64.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2012-2013 the employment status remains the same for both males and females. From 2014-2018 there is a slight increase in the female employment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62E5E-97C8-4909-9FC2-590F08E2A8E4}"/>
              </a:ext>
            </a:extLst>
          </p:cNvPr>
          <p:cNvPicPr/>
          <p:nvPr/>
        </p:nvPicPr>
        <p:blipFill rotWithShape="1">
          <a:blip r:embed="rId2"/>
          <a:srcRect l="4649" r="-3" b="-3"/>
          <a:stretch/>
        </p:blipFill>
        <p:spPr>
          <a:xfrm>
            <a:off x="4859245" y="952500"/>
            <a:ext cx="650943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0CA66-862C-45ED-AAE7-BE3A7607DD78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Participation rate (</a:t>
            </a:r>
            <a:r>
              <a:rPr lang="en-US" sz="3200" b="1" dirty="0">
                <a:solidFill>
                  <a:srgbClr val="FFFFFF"/>
                </a:solidFill>
              </a:rPr>
              <a:t>aged 15-64)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72BED-1F5D-45DA-AB8D-5580D832CD58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Workforce participation refers to the share of the working age population who are either in a job or actively looking for one. It ‘matters’ because it affects Australia’s economic growth potential.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Correlation between participation rate over the years is  0.91 which indicates a positive relationship.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C4D55-9B21-4792-8F41-003FF1EDC83B}"/>
              </a:ext>
            </a:extLst>
          </p:cNvPr>
          <p:cNvPicPr/>
          <p:nvPr/>
        </p:nvPicPr>
        <p:blipFill rotWithShape="1">
          <a:blip r:embed="rId2"/>
          <a:srcRect l="3302" r="1" b="1"/>
          <a:stretch/>
        </p:blipFill>
        <p:spPr>
          <a:xfrm>
            <a:off x="4859276" y="952500"/>
            <a:ext cx="650937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B7148B-A511-4949-9382-0871F80F9479}"/>
              </a:ext>
            </a:extLst>
          </p:cNvPr>
          <p:cNvSpPr/>
          <p:nvPr/>
        </p:nvSpPr>
        <p:spPr>
          <a:xfrm>
            <a:off x="841247" y="474146"/>
            <a:ext cx="10515593" cy="1197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Employment to population ratio (</a:t>
            </a:r>
            <a:r>
              <a:rPr lang="en-US" sz="4400" b="1" dirty="0">
                <a:solidFill>
                  <a:srgbClr val="FFFFFF"/>
                </a:solidFill>
              </a:rPr>
              <a:t>aged 15-64)</a:t>
            </a:r>
            <a:endParaRPr lang="en-US" sz="44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C5C8B-E1B6-4269-B002-8982E86C44AF}"/>
              </a:ext>
            </a:extLst>
          </p:cNvPr>
          <p:cNvPicPr/>
          <p:nvPr/>
        </p:nvPicPr>
        <p:blipFill rotWithShape="1">
          <a:blip r:embed="rId2"/>
          <a:srcRect r="-3" b="3778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484DC8-06ED-4916-9D40-87C5C026377C}"/>
              </a:ext>
            </a:extLst>
          </p:cNvPr>
          <p:cNvSpPr/>
          <p:nvPr/>
        </p:nvSpPr>
        <p:spPr>
          <a:xfrm>
            <a:off x="7533314" y="1999578"/>
            <a:ext cx="3823525" cy="4171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Employment to population ratio is the proportion of a country's population that is employed. Ages 15 and older are generally considered the working-age population.</a:t>
            </a:r>
            <a:endParaRPr lang="en-US" sz="1600" dirty="0">
              <a:effectLst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600" b="1" dirty="0"/>
              <a:t>Why is employment to population ratio important? 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To determine the economic strength of a country 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employ most of the population that helps reduce poverty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Track the pace of job creation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general, a high ratio is considered to be above 70 percent of the working-age population whereas a ratio below 50 percent is considered to be low.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921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F942B-B7DF-40EC-B434-B1B0BD74EFC8}"/>
              </a:ext>
            </a:extLst>
          </p:cNvPr>
          <p:cNvSpPr/>
          <p:nvPr/>
        </p:nvSpPr>
        <p:spPr>
          <a:xfrm>
            <a:off x="841247" y="474146"/>
            <a:ext cx="10515593" cy="1197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Labor force (</a:t>
            </a:r>
            <a:r>
              <a:rPr lang="en-US" sz="4400" b="1" dirty="0">
                <a:solidFill>
                  <a:srgbClr val="FFFFFF"/>
                </a:solidFill>
              </a:rPr>
              <a:t>aged 15-64</a:t>
            </a:r>
            <a:r>
              <a:rPr lang="en-US" sz="4400" b="1" dirty="0">
                <a:latin typeface="+mj-lt"/>
                <a:ea typeface="+mj-ea"/>
                <a:cs typeface="+mj-cs"/>
              </a:rPr>
              <a:t>) </a:t>
            </a:r>
            <a:endParaRPr lang="en-US" sz="44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7D87C-641F-426F-B45E-7A7C148CBF80}"/>
              </a:ext>
            </a:extLst>
          </p:cNvPr>
          <p:cNvPicPr/>
          <p:nvPr/>
        </p:nvPicPr>
        <p:blipFill rotWithShape="1">
          <a:blip r:embed="rId2"/>
          <a:srcRect r="-3" b="4463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6B863-CC61-4E89-BDB0-49FDABD6A928}"/>
              </a:ext>
            </a:extLst>
          </p:cNvPr>
          <p:cNvSpPr/>
          <p:nvPr/>
        </p:nvSpPr>
        <p:spPr>
          <a:xfrm>
            <a:off x="7533314" y="1999578"/>
            <a:ext cx="3823525" cy="4171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 labor force comprises all persons who fulfil the requirements for inclusion among the employed (civilian employment plus the armed forces) or the unemployed. </a:t>
            </a: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unemployed are defined as people without work but actively seeking employment and currently available to start work.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Correlation is 0.99</a:t>
            </a:r>
          </a:p>
        </p:txBody>
      </p:sp>
    </p:spTree>
    <p:extLst>
      <p:ext uri="{BB962C8B-B14F-4D97-AF65-F5344CB8AC3E}">
        <p14:creationId xmlns:p14="http://schemas.microsoft.com/office/powerpoint/2010/main" val="129578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4D2B9ADA-8519-4525-AF7F-1C919F3CF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30BCE-0DB9-4883-A330-3BF95F13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4" y="375636"/>
            <a:ext cx="4147295" cy="17145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/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dirty="0"/>
              <a:t>Employment to population </a:t>
            </a:r>
            <a:br>
              <a:rPr lang="en-US" sz="3100" b="1" dirty="0"/>
            </a:br>
            <a:r>
              <a:rPr lang="en-US" sz="3100" b="1" dirty="0"/>
              <a:t> ratio vs Participation rate</a:t>
            </a:r>
            <a:br>
              <a:rPr lang="en-US" sz="3100" b="1" dirty="0"/>
            </a:br>
            <a:r>
              <a:rPr lang="en-US" sz="3100" b="1" dirty="0"/>
              <a:t>(aged 15-64)</a:t>
            </a:r>
            <a:br>
              <a:rPr lang="en-US" sz="900" dirty="0"/>
            </a:br>
            <a:br>
              <a:rPr lang="en-US" sz="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516155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CE3B04-9E8A-4DC2-809F-B3F8B4540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019" y="374904"/>
            <a:ext cx="6725232" cy="1782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The regression line represents the mean of y </a:t>
            </a:r>
            <a:r>
              <a:rPr lang="en-US" sz="1800" i="1" dirty="0"/>
              <a:t>at every given point of x.</a:t>
            </a:r>
            <a:r>
              <a:rPr lang="en-US" sz="1800" dirty="0"/>
              <a:t> </a:t>
            </a:r>
          </a:p>
          <a:p>
            <a:r>
              <a:rPr lang="en-US" sz="1800" dirty="0"/>
              <a:t>That is to say: the central tendency of y depends on x. </a:t>
            </a:r>
            <a:endParaRPr lang="en-US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903BC-C30E-4A7D-8D8F-4BFA4AF9521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6152" r="5" b="5"/>
          <a:stretch/>
        </p:blipFill>
        <p:spPr>
          <a:xfrm>
            <a:off x="275216" y="2273733"/>
            <a:ext cx="5149028" cy="42086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664392-7761-4593-894B-B02406D00197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r="-2" b="5045"/>
          <a:stretch/>
        </p:blipFill>
        <p:spPr>
          <a:xfrm>
            <a:off x="5655076" y="2276856"/>
            <a:ext cx="5863173" cy="4205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5E38D0-8D4C-4FE8-969F-70C978A9C678}"/>
              </a:ext>
            </a:extLst>
          </p:cNvPr>
          <p:cNvSpPr txBox="1"/>
          <p:nvPr/>
        </p:nvSpPr>
        <p:spPr>
          <a:xfrm flipH="1">
            <a:off x="7664453" y="3659642"/>
            <a:ext cx="171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R</a:t>
            </a:r>
            <a:r>
              <a:rPr lang="en-AU" i="1" baseline="30000" dirty="0"/>
              <a:t>2  </a:t>
            </a:r>
            <a:r>
              <a:rPr lang="en-AU" i="1" dirty="0"/>
              <a:t>= </a:t>
            </a:r>
            <a:r>
              <a:rPr lang="en-US" i="1" dirty="0"/>
              <a:t>0.949269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6130AA-E25C-40FA-9305-4951397D13A6}"/>
              </a:ext>
            </a:extLst>
          </p:cNvPr>
          <p:cNvSpPr/>
          <p:nvPr/>
        </p:nvSpPr>
        <p:spPr>
          <a:xfrm rot="10800000" flipV="1">
            <a:off x="7324077" y="3590167"/>
            <a:ext cx="1811044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R</a:t>
            </a:r>
            <a:r>
              <a:rPr lang="en-AU" i="1" baseline="30000" dirty="0">
                <a:solidFill>
                  <a:schemeClr val="bg1"/>
                </a:solidFill>
              </a:rPr>
              <a:t>2  </a:t>
            </a:r>
            <a:r>
              <a:rPr lang="en-AU" i="1" dirty="0">
                <a:solidFill>
                  <a:schemeClr val="bg1"/>
                </a:solidFill>
              </a:rPr>
              <a:t>= </a:t>
            </a:r>
            <a:r>
              <a:rPr lang="en-US" i="1" dirty="0">
                <a:solidFill>
                  <a:schemeClr val="bg1"/>
                </a:solidFill>
              </a:rPr>
              <a:t>0.949269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2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25227-BBE0-4F9E-87F3-147078C1C679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28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  Project 1 Team: Adventure    </vt:lpstr>
      <vt:lpstr>About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Employment to population   ratio vs Participation rate (aged 15-64)   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1 Team: Adventure    </dc:title>
  <dc:creator>Aroosa Sawati</dc:creator>
  <cp:lastModifiedBy>Aroosa Sawati</cp:lastModifiedBy>
  <cp:revision>1</cp:revision>
  <dcterms:created xsi:type="dcterms:W3CDTF">2021-02-04T04:00:16Z</dcterms:created>
  <dcterms:modified xsi:type="dcterms:W3CDTF">2021-02-04T04:03:46Z</dcterms:modified>
</cp:coreProperties>
</file>