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F473BB-99AE-462D-BB6A-5213CA7D7AE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8DC7C04-B51D-4DA8-92CA-132E24087287}">
      <dgm:prSet phldrT="[Text]"/>
      <dgm:spPr/>
      <dgm:t>
        <a:bodyPr/>
        <a:lstStyle/>
        <a:p>
          <a:r>
            <a:rPr lang="en-AU" dirty="0"/>
            <a:t>PostgreSQL</a:t>
          </a:r>
        </a:p>
      </dgm:t>
    </dgm:pt>
    <dgm:pt modelId="{35AADEE4-875B-476D-AF94-B78B09EC7D9C}" type="parTrans" cxnId="{B403FC1E-3922-4B24-9C01-11B91DF6DBEC}">
      <dgm:prSet/>
      <dgm:spPr/>
      <dgm:t>
        <a:bodyPr/>
        <a:lstStyle/>
        <a:p>
          <a:endParaRPr lang="en-AU"/>
        </a:p>
      </dgm:t>
    </dgm:pt>
    <dgm:pt modelId="{2EF60311-84D9-42B9-956C-25A612C36BB7}" type="sibTrans" cxnId="{B403FC1E-3922-4B24-9C01-11B91DF6DBEC}">
      <dgm:prSet/>
      <dgm:spPr/>
      <dgm:t>
        <a:bodyPr/>
        <a:lstStyle/>
        <a:p>
          <a:endParaRPr lang="en-AU"/>
        </a:p>
      </dgm:t>
    </dgm:pt>
    <dgm:pt modelId="{88779AF8-335E-49AA-97A0-D3E0E3737E4E}">
      <dgm:prSet phldrT="[Text]"/>
      <dgm:spPr/>
      <dgm:t>
        <a:bodyPr/>
        <a:lstStyle/>
        <a:p>
          <a:r>
            <a:rPr lang="en-AU" dirty="0"/>
            <a:t>Pandas</a:t>
          </a:r>
        </a:p>
      </dgm:t>
    </dgm:pt>
    <dgm:pt modelId="{195BB1DE-E259-4B1F-8D5F-BE958125C7DD}" type="parTrans" cxnId="{EB539185-69E2-4544-A8CB-A07D99B29206}">
      <dgm:prSet/>
      <dgm:spPr/>
      <dgm:t>
        <a:bodyPr/>
        <a:lstStyle/>
        <a:p>
          <a:endParaRPr lang="en-AU"/>
        </a:p>
      </dgm:t>
    </dgm:pt>
    <dgm:pt modelId="{08594857-1EEF-4134-B5BE-1CCD34A59585}" type="sibTrans" cxnId="{EB539185-69E2-4544-A8CB-A07D99B29206}">
      <dgm:prSet/>
      <dgm:spPr/>
      <dgm:t>
        <a:bodyPr/>
        <a:lstStyle/>
        <a:p>
          <a:endParaRPr lang="en-AU"/>
        </a:p>
      </dgm:t>
    </dgm:pt>
    <dgm:pt modelId="{ED8CA658-5102-4730-A13D-425DB4DB2633}">
      <dgm:prSet phldrT="[Text]"/>
      <dgm:spPr/>
      <dgm:t>
        <a:bodyPr/>
        <a:lstStyle/>
        <a:p>
          <a:r>
            <a:rPr lang="en-AU" dirty="0"/>
            <a:t>Json</a:t>
          </a:r>
        </a:p>
      </dgm:t>
    </dgm:pt>
    <dgm:pt modelId="{B8DF4040-EDD6-4BA2-8D21-E01051E95DA5}" type="parTrans" cxnId="{3E8B3C8A-8C41-40B3-B155-42AF6F966A7C}">
      <dgm:prSet/>
      <dgm:spPr/>
      <dgm:t>
        <a:bodyPr/>
        <a:lstStyle/>
        <a:p>
          <a:endParaRPr lang="en-AU"/>
        </a:p>
      </dgm:t>
    </dgm:pt>
    <dgm:pt modelId="{0E3ADC14-EC01-4A68-BFE8-7315D5888597}" type="sibTrans" cxnId="{3E8B3C8A-8C41-40B3-B155-42AF6F966A7C}">
      <dgm:prSet/>
      <dgm:spPr/>
      <dgm:t>
        <a:bodyPr/>
        <a:lstStyle/>
        <a:p>
          <a:endParaRPr lang="en-AU"/>
        </a:p>
      </dgm:t>
    </dgm:pt>
    <dgm:pt modelId="{B935F3D6-AF94-4CCE-901B-7FAE7E895931}">
      <dgm:prSet phldrT="[Text]" phldr="1"/>
      <dgm:spPr/>
      <dgm:t>
        <a:bodyPr/>
        <a:lstStyle/>
        <a:p>
          <a:endParaRPr lang="en-AU"/>
        </a:p>
      </dgm:t>
    </dgm:pt>
    <dgm:pt modelId="{A9A95E43-191F-4836-85A4-721C23B73C49}" type="parTrans" cxnId="{30E7C947-ADAF-471E-AFBC-75C2C132C30D}">
      <dgm:prSet/>
      <dgm:spPr/>
      <dgm:t>
        <a:bodyPr/>
        <a:lstStyle/>
        <a:p>
          <a:endParaRPr lang="en-AU"/>
        </a:p>
      </dgm:t>
    </dgm:pt>
    <dgm:pt modelId="{BAAB9D67-0B4C-457C-958F-E2BA5A24BD26}" type="sibTrans" cxnId="{30E7C947-ADAF-471E-AFBC-75C2C132C30D}">
      <dgm:prSet/>
      <dgm:spPr/>
      <dgm:t>
        <a:bodyPr/>
        <a:lstStyle/>
        <a:p>
          <a:endParaRPr lang="en-AU"/>
        </a:p>
      </dgm:t>
    </dgm:pt>
    <dgm:pt modelId="{464DDF95-7BAE-4C9C-9CF9-617A43A4D9D5}">
      <dgm:prSet/>
      <dgm:spPr/>
      <dgm:t>
        <a:bodyPr/>
        <a:lstStyle/>
        <a:p>
          <a:r>
            <a:rPr lang="en-AU" dirty="0"/>
            <a:t>MongoDB</a:t>
          </a:r>
        </a:p>
      </dgm:t>
    </dgm:pt>
    <dgm:pt modelId="{B5979AB1-EBAF-4E0A-9466-957479342CAB}" type="parTrans" cxnId="{962413A2-5CB6-4F23-A4E3-0475D0A0F802}">
      <dgm:prSet/>
      <dgm:spPr/>
      <dgm:t>
        <a:bodyPr/>
        <a:lstStyle/>
        <a:p>
          <a:endParaRPr lang="en-AU"/>
        </a:p>
      </dgm:t>
    </dgm:pt>
    <dgm:pt modelId="{7925993D-5098-413D-B2C1-2BC27A93409B}" type="sibTrans" cxnId="{962413A2-5CB6-4F23-A4E3-0475D0A0F802}">
      <dgm:prSet/>
      <dgm:spPr/>
      <dgm:t>
        <a:bodyPr/>
        <a:lstStyle/>
        <a:p>
          <a:endParaRPr lang="en-AU"/>
        </a:p>
      </dgm:t>
    </dgm:pt>
    <dgm:pt modelId="{1DDE5AC1-9B3D-4879-B8B2-B28D3B664713}">
      <dgm:prSet/>
      <dgm:spPr/>
      <dgm:t>
        <a:bodyPr/>
        <a:lstStyle/>
        <a:p>
          <a:endParaRPr lang="en-AU" dirty="0"/>
        </a:p>
      </dgm:t>
    </dgm:pt>
    <dgm:pt modelId="{56B3BED5-311A-4F67-95B8-4BAB088B993B}" type="parTrans" cxnId="{21D9CEB5-5CE2-4DC8-9B4B-85C20247E706}">
      <dgm:prSet/>
      <dgm:spPr/>
      <dgm:t>
        <a:bodyPr/>
        <a:lstStyle/>
        <a:p>
          <a:endParaRPr lang="en-AU"/>
        </a:p>
      </dgm:t>
    </dgm:pt>
    <dgm:pt modelId="{6B65CF26-8E51-4266-94BE-1A6C06220DBC}" type="sibTrans" cxnId="{21D9CEB5-5CE2-4DC8-9B4B-85C20247E706}">
      <dgm:prSet/>
      <dgm:spPr/>
      <dgm:t>
        <a:bodyPr/>
        <a:lstStyle/>
        <a:p>
          <a:endParaRPr lang="en-AU"/>
        </a:p>
      </dgm:t>
    </dgm:pt>
    <dgm:pt modelId="{0A460D4A-3546-439E-9E13-5BF86666ADEF}" type="pres">
      <dgm:prSet presAssocID="{80F473BB-99AE-462D-BB6A-5213CA7D7AED}" presName="matrix" presStyleCnt="0">
        <dgm:presLayoutVars>
          <dgm:chMax val="1"/>
          <dgm:dir/>
          <dgm:resizeHandles val="exact"/>
        </dgm:presLayoutVars>
      </dgm:prSet>
      <dgm:spPr/>
    </dgm:pt>
    <dgm:pt modelId="{C1A3CF39-B146-45C9-BC4F-819E17649B46}" type="pres">
      <dgm:prSet presAssocID="{80F473BB-99AE-462D-BB6A-5213CA7D7AED}" presName="diamond" presStyleLbl="bgShp" presStyleIdx="0" presStyleCnt="1" custLinFactNeighborX="12249" custLinFactNeighborY="10175"/>
      <dgm:spPr/>
    </dgm:pt>
    <dgm:pt modelId="{B7C4885F-E487-4539-9F10-AE61F4F8AEB6}" type="pres">
      <dgm:prSet presAssocID="{80F473BB-99AE-462D-BB6A-5213CA7D7AE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BE6B714-60B7-455C-AF61-3265C80E8408}" type="pres">
      <dgm:prSet presAssocID="{80F473BB-99AE-462D-BB6A-5213CA7D7AE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5E7267-8155-49AE-91F6-5583D4FFB697}" type="pres">
      <dgm:prSet presAssocID="{80F473BB-99AE-462D-BB6A-5213CA7D7AE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50345DB-A779-4522-AEE5-176BFC7849D5}" type="pres">
      <dgm:prSet presAssocID="{80F473BB-99AE-462D-BB6A-5213CA7D7AED}" presName="quad4" presStyleLbl="node1" presStyleIdx="3" presStyleCnt="4" custLinFactNeighborY="1653">
        <dgm:presLayoutVars>
          <dgm:chMax val="0"/>
          <dgm:chPref val="0"/>
          <dgm:bulletEnabled val="1"/>
        </dgm:presLayoutVars>
      </dgm:prSet>
      <dgm:spPr/>
    </dgm:pt>
  </dgm:ptLst>
  <dgm:cxnLst>
    <dgm:cxn modelId="{46A13614-03B0-4A1A-A4C8-E8FF056E6751}" type="presOf" srcId="{78DC7C04-B51D-4DA8-92CA-132E24087287}" destId="{B7C4885F-E487-4539-9F10-AE61F4F8AEB6}" srcOrd="0" destOrd="0" presId="urn:microsoft.com/office/officeart/2005/8/layout/matrix3"/>
    <dgm:cxn modelId="{B403FC1E-3922-4B24-9C01-11B91DF6DBEC}" srcId="{80F473BB-99AE-462D-BB6A-5213CA7D7AED}" destId="{78DC7C04-B51D-4DA8-92CA-132E24087287}" srcOrd="0" destOrd="0" parTransId="{35AADEE4-875B-476D-AF94-B78B09EC7D9C}" sibTransId="{2EF60311-84D9-42B9-956C-25A612C36BB7}"/>
    <dgm:cxn modelId="{30E7C947-ADAF-471E-AFBC-75C2C132C30D}" srcId="{80F473BB-99AE-462D-BB6A-5213CA7D7AED}" destId="{B935F3D6-AF94-4CCE-901B-7FAE7E895931}" srcOrd="5" destOrd="0" parTransId="{A9A95E43-191F-4836-85A4-721C23B73C49}" sibTransId="{BAAB9D67-0B4C-457C-958F-E2BA5A24BD26}"/>
    <dgm:cxn modelId="{EB539185-69E2-4544-A8CB-A07D99B29206}" srcId="{80F473BB-99AE-462D-BB6A-5213CA7D7AED}" destId="{88779AF8-335E-49AA-97A0-D3E0E3737E4E}" srcOrd="1" destOrd="0" parTransId="{195BB1DE-E259-4B1F-8D5F-BE958125C7DD}" sibTransId="{08594857-1EEF-4134-B5BE-1CCD34A59585}"/>
    <dgm:cxn modelId="{3E8B3C8A-8C41-40B3-B155-42AF6F966A7C}" srcId="{80F473BB-99AE-462D-BB6A-5213CA7D7AED}" destId="{ED8CA658-5102-4730-A13D-425DB4DB2633}" srcOrd="2" destOrd="0" parTransId="{B8DF4040-EDD6-4BA2-8D21-E01051E95DA5}" sibTransId="{0E3ADC14-EC01-4A68-BFE8-7315D5888597}"/>
    <dgm:cxn modelId="{962413A2-5CB6-4F23-A4E3-0475D0A0F802}" srcId="{80F473BB-99AE-462D-BB6A-5213CA7D7AED}" destId="{464DDF95-7BAE-4C9C-9CF9-617A43A4D9D5}" srcOrd="3" destOrd="0" parTransId="{B5979AB1-EBAF-4E0A-9466-957479342CAB}" sibTransId="{7925993D-5098-413D-B2C1-2BC27A93409B}"/>
    <dgm:cxn modelId="{21D9CEB5-5CE2-4DC8-9B4B-85C20247E706}" srcId="{80F473BB-99AE-462D-BB6A-5213CA7D7AED}" destId="{1DDE5AC1-9B3D-4879-B8B2-B28D3B664713}" srcOrd="4" destOrd="0" parTransId="{56B3BED5-311A-4F67-95B8-4BAB088B993B}" sibTransId="{6B65CF26-8E51-4266-94BE-1A6C06220DBC}"/>
    <dgm:cxn modelId="{44D010D5-AA81-4297-AC55-0C62397171BC}" type="presOf" srcId="{ED8CA658-5102-4730-A13D-425DB4DB2633}" destId="{D85E7267-8155-49AE-91F6-5583D4FFB697}" srcOrd="0" destOrd="0" presId="urn:microsoft.com/office/officeart/2005/8/layout/matrix3"/>
    <dgm:cxn modelId="{3A6D9AF3-28E1-4270-A955-78B9311DA282}" type="presOf" srcId="{464DDF95-7BAE-4C9C-9CF9-617A43A4D9D5}" destId="{050345DB-A779-4522-AEE5-176BFC7849D5}" srcOrd="0" destOrd="0" presId="urn:microsoft.com/office/officeart/2005/8/layout/matrix3"/>
    <dgm:cxn modelId="{6E46F2F9-E139-4DD8-B0A7-CE20FEE5D446}" type="presOf" srcId="{80F473BB-99AE-462D-BB6A-5213CA7D7AED}" destId="{0A460D4A-3546-439E-9E13-5BF86666ADEF}" srcOrd="0" destOrd="0" presId="urn:microsoft.com/office/officeart/2005/8/layout/matrix3"/>
    <dgm:cxn modelId="{2DE13AFF-9ADE-4A92-8BE3-0FA6DF930F6B}" type="presOf" srcId="{88779AF8-335E-49AA-97A0-D3E0E3737E4E}" destId="{1BE6B714-60B7-455C-AF61-3265C80E8408}" srcOrd="0" destOrd="0" presId="urn:microsoft.com/office/officeart/2005/8/layout/matrix3"/>
    <dgm:cxn modelId="{624FBB14-5704-41C6-8ED6-10D7EDEACE13}" type="presParOf" srcId="{0A460D4A-3546-439E-9E13-5BF86666ADEF}" destId="{C1A3CF39-B146-45C9-BC4F-819E17649B46}" srcOrd="0" destOrd="0" presId="urn:microsoft.com/office/officeart/2005/8/layout/matrix3"/>
    <dgm:cxn modelId="{4E885389-C9EE-407C-B46E-EB72295B96BA}" type="presParOf" srcId="{0A460D4A-3546-439E-9E13-5BF86666ADEF}" destId="{B7C4885F-E487-4539-9F10-AE61F4F8AEB6}" srcOrd="1" destOrd="0" presId="urn:microsoft.com/office/officeart/2005/8/layout/matrix3"/>
    <dgm:cxn modelId="{83136DBA-27B5-468D-82C7-CFC8C8A0D2D9}" type="presParOf" srcId="{0A460D4A-3546-439E-9E13-5BF86666ADEF}" destId="{1BE6B714-60B7-455C-AF61-3265C80E8408}" srcOrd="2" destOrd="0" presId="urn:microsoft.com/office/officeart/2005/8/layout/matrix3"/>
    <dgm:cxn modelId="{A591CE6D-CE37-4B9F-9D55-6ECAB0F7675B}" type="presParOf" srcId="{0A460D4A-3546-439E-9E13-5BF86666ADEF}" destId="{D85E7267-8155-49AE-91F6-5583D4FFB697}" srcOrd="3" destOrd="0" presId="urn:microsoft.com/office/officeart/2005/8/layout/matrix3"/>
    <dgm:cxn modelId="{398B6CDE-05BD-4293-B95C-DD5996F2763D}" type="presParOf" srcId="{0A460D4A-3546-439E-9E13-5BF86666ADEF}" destId="{050345DB-A779-4522-AEE5-176BFC7849D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560087-D0FF-4690-A4CE-B9E7C23A844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C0BA659-8072-49A7-B961-B0D07DB4E018}">
      <dgm:prSet phldrT="[Text]"/>
      <dgm:spPr/>
      <dgm:t>
        <a:bodyPr/>
        <a:lstStyle/>
        <a:p>
          <a:r>
            <a:rPr lang="en-AU" dirty="0"/>
            <a:t>D3</a:t>
          </a:r>
        </a:p>
      </dgm:t>
    </dgm:pt>
    <dgm:pt modelId="{3D29EA6D-7668-4A89-9728-57D343162105}" type="parTrans" cxnId="{026AEEFB-62A9-4156-895A-1A81023C4945}">
      <dgm:prSet/>
      <dgm:spPr/>
      <dgm:t>
        <a:bodyPr/>
        <a:lstStyle/>
        <a:p>
          <a:endParaRPr lang="en-AU"/>
        </a:p>
      </dgm:t>
    </dgm:pt>
    <dgm:pt modelId="{ABA33BFE-C0F2-46F1-B736-4CB992EB5C43}" type="sibTrans" cxnId="{026AEEFB-62A9-4156-895A-1A81023C4945}">
      <dgm:prSet/>
      <dgm:spPr/>
      <dgm:t>
        <a:bodyPr/>
        <a:lstStyle/>
        <a:p>
          <a:r>
            <a:rPr lang="en-AU" dirty="0"/>
            <a:t>GEOJSON</a:t>
          </a:r>
        </a:p>
        <a:p>
          <a:r>
            <a:rPr lang="en-AU" dirty="0"/>
            <a:t>&amp; JSON</a:t>
          </a:r>
        </a:p>
      </dgm:t>
    </dgm:pt>
    <dgm:pt modelId="{C586589C-6608-4AF5-8891-9A45D834CAD1}">
      <dgm:prSet phldrT="[Text]"/>
      <dgm:spPr/>
      <dgm:t>
        <a:bodyPr/>
        <a:lstStyle/>
        <a:p>
          <a:r>
            <a:rPr lang="en-AU" dirty="0"/>
            <a:t>Flask API tested</a:t>
          </a:r>
        </a:p>
      </dgm:t>
    </dgm:pt>
    <dgm:pt modelId="{C679C71D-5C87-4381-BEA1-4EBA75B8E161}" type="parTrans" cxnId="{4AD29BC1-AB7C-43A4-BC54-1D631E49BC78}">
      <dgm:prSet/>
      <dgm:spPr/>
      <dgm:t>
        <a:bodyPr/>
        <a:lstStyle/>
        <a:p>
          <a:endParaRPr lang="en-AU"/>
        </a:p>
      </dgm:t>
    </dgm:pt>
    <dgm:pt modelId="{12BC01BF-4C63-4825-BAE6-8CA0D7D2D9B8}" type="sibTrans" cxnId="{4AD29BC1-AB7C-43A4-BC54-1D631E49BC78}">
      <dgm:prSet/>
      <dgm:spPr/>
      <dgm:t>
        <a:bodyPr/>
        <a:lstStyle/>
        <a:p>
          <a:endParaRPr lang="en-AU"/>
        </a:p>
      </dgm:t>
    </dgm:pt>
    <dgm:pt modelId="{7769DA41-11D1-4562-87E7-30103C350650}">
      <dgm:prSet phldrT="[Text]"/>
      <dgm:spPr/>
      <dgm:t>
        <a:bodyPr/>
        <a:lstStyle/>
        <a:p>
          <a:r>
            <a:rPr lang="en-AU" dirty="0"/>
            <a:t>JS</a:t>
          </a:r>
        </a:p>
      </dgm:t>
    </dgm:pt>
    <dgm:pt modelId="{EC3DB998-DEDA-4516-A200-74693CB425A5}" type="parTrans" cxnId="{A75243D8-05F9-4759-A225-CCA622169F30}">
      <dgm:prSet/>
      <dgm:spPr/>
      <dgm:t>
        <a:bodyPr/>
        <a:lstStyle/>
        <a:p>
          <a:endParaRPr lang="en-AU"/>
        </a:p>
      </dgm:t>
    </dgm:pt>
    <dgm:pt modelId="{87695F54-802B-4050-A206-64AF19357FB8}" type="sibTrans" cxnId="{A75243D8-05F9-4759-A225-CCA622169F30}">
      <dgm:prSet/>
      <dgm:spPr/>
      <dgm:t>
        <a:bodyPr/>
        <a:lstStyle/>
        <a:p>
          <a:r>
            <a:rPr lang="en-AU" dirty="0"/>
            <a:t>HTML</a:t>
          </a:r>
        </a:p>
      </dgm:t>
    </dgm:pt>
    <dgm:pt modelId="{3930330F-69D6-4BC5-AE60-C60B33AC125D}">
      <dgm:prSet phldrT="[Text]"/>
      <dgm:spPr/>
      <dgm:t>
        <a:bodyPr/>
        <a:lstStyle/>
        <a:p>
          <a:r>
            <a:rPr lang="en-AU" dirty="0"/>
            <a:t>GO</a:t>
          </a:r>
        </a:p>
      </dgm:t>
    </dgm:pt>
    <dgm:pt modelId="{63D75E07-4C19-494D-BA0C-1A848CDE3BF2}" type="parTrans" cxnId="{05A81E9E-2392-45C2-AF55-75917DA27747}">
      <dgm:prSet/>
      <dgm:spPr/>
      <dgm:t>
        <a:bodyPr/>
        <a:lstStyle/>
        <a:p>
          <a:endParaRPr lang="en-AU"/>
        </a:p>
      </dgm:t>
    </dgm:pt>
    <dgm:pt modelId="{37DFC671-DFF7-4FC5-8F25-77803C9614D0}" type="sibTrans" cxnId="{05A81E9E-2392-45C2-AF55-75917DA27747}">
      <dgm:prSet/>
      <dgm:spPr/>
      <dgm:t>
        <a:bodyPr/>
        <a:lstStyle/>
        <a:p>
          <a:endParaRPr lang="en-AU"/>
        </a:p>
      </dgm:t>
    </dgm:pt>
    <dgm:pt modelId="{622AD7BB-D51B-4A37-8A18-35DF8B14F22F}">
      <dgm:prSet phldrT="[Text]"/>
      <dgm:spPr/>
      <dgm:t>
        <a:bodyPr/>
        <a:lstStyle/>
        <a:p>
          <a:r>
            <a:rPr lang="en-AU" dirty="0"/>
            <a:t>Leaflet</a:t>
          </a:r>
        </a:p>
      </dgm:t>
    </dgm:pt>
    <dgm:pt modelId="{B69573F3-F3BA-4982-ACA6-1AF5AF0D045E}" type="parTrans" cxnId="{83E9C666-6978-461B-B430-90204EF6AD5C}">
      <dgm:prSet/>
      <dgm:spPr/>
      <dgm:t>
        <a:bodyPr/>
        <a:lstStyle/>
        <a:p>
          <a:endParaRPr lang="en-AU"/>
        </a:p>
      </dgm:t>
    </dgm:pt>
    <dgm:pt modelId="{62D0C9A4-2A94-4780-A576-0D420EFB69DC}" type="sibTrans" cxnId="{83E9C666-6978-461B-B430-90204EF6AD5C}">
      <dgm:prSet/>
      <dgm:spPr/>
      <dgm:t>
        <a:bodyPr/>
        <a:lstStyle/>
        <a:p>
          <a:r>
            <a:rPr lang="en-AU" dirty="0"/>
            <a:t>CSS</a:t>
          </a:r>
        </a:p>
      </dgm:t>
    </dgm:pt>
    <dgm:pt modelId="{8D558D40-AE08-43A6-B009-49FE964D7B30}">
      <dgm:prSet phldrT="[Text]"/>
      <dgm:spPr/>
      <dgm:t>
        <a:bodyPr/>
        <a:lstStyle/>
        <a:p>
          <a:r>
            <a:rPr lang="en-AU" dirty="0"/>
            <a:t>New JS function deployed</a:t>
          </a:r>
        </a:p>
      </dgm:t>
    </dgm:pt>
    <dgm:pt modelId="{0415CD31-66C4-416F-ACCE-FED75C2FBD6C}" type="parTrans" cxnId="{76958253-A309-46C4-9F5B-EFF65CE512F6}">
      <dgm:prSet/>
      <dgm:spPr/>
      <dgm:t>
        <a:bodyPr/>
        <a:lstStyle/>
        <a:p>
          <a:endParaRPr lang="en-AU"/>
        </a:p>
      </dgm:t>
    </dgm:pt>
    <dgm:pt modelId="{C1BE7A85-E73F-44B4-83AD-084FB9B8876C}" type="sibTrans" cxnId="{76958253-A309-46C4-9F5B-EFF65CE512F6}">
      <dgm:prSet/>
      <dgm:spPr/>
      <dgm:t>
        <a:bodyPr/>
        <a:lstStyle/>
        <a:p>
          <a:endParaRPr lang="en-AU"/>
        </a:p>
      </dgm:t>
    </dgm:pt>
    <dgm:pt modelId="{8B8AC6B1-1393-4E9D-8F4A-97B7C1E9D6CC}" type="pres">
      <dgm:prSet presAssocID="{A4560087-D0FF-4690-A4CE-B9E7C23A8445}" presName="Name0" presStyleCnt="0">
        <dgm:presLayoutVars>
          <dgm:chMax/>
          <dgm:chPref/>
          <dgm:dir/>
          <dgm:animLvl val="lvl"/>
        </dgm:presLayoutVars>
      </dgm:prSet>
      <dgm:spPr/>
    </dgm:pt>
    <dgm:pt modelId="{BE586794-514C-4F20-912A-0E0C4A75D5DB}" type="pres">
      <dgm:prSet presAssocID="{0C0BA659-8072-49A7-B961-B0D07DB4E018}" presName="composite" presStyleCnt="0"/>
      <dgm:spPr/>
    </dgm:pt>
    <dgm:pt modelId="{FFCBA2BD-C6DC-4266-8257-ECA12A65EBCF}" type="pres">
      <dgm:prSet presAssocID="{0C0BA659-8072-49A7-B961-B0D07DB4E01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8550D53-E955-45D9-AD55-7CAAEF75D7E0}" type="pres">
      <dgm:prSet presAssocID="{0C0BA659-8072-49A7-B961-B0D07DB4E018}" presName="Childtext1" presStyleLbl="revTx" presStyleIdx="0" presStyleCnt="3" custScaleX="72805" custScaleY="95713" custLinFactNeighborX="4366" custLinFactNeighborY="-7004">
        <dgm:presLayoutVars>
          <dgm:chMax val="0"/>
          <dgm:chPref val="0"/>
          <dgm:bulletEnabled val="1"/>
        </dgm:presLayoutVars>
      </dgm:prSet>
      <dgm:spPr/>
    </dgm:pt>
    <dgm:pt modelId="{E75BB8F0-DAAF-43B4-8C70-6BD98BA6E527}" type="pres">
      <dgm:prSet presAssocID="{0C0BA659-8072-49A7-B961-B0D07DB4E018}" presName="BalanceSpacing" presStyleCnt="0"/>
      <dgm:spPr/>
    </dgm:pt>
    <dgm:pt modelId="{03FACEA5-5D88-4E68-8EAE-0C18615473D8}" type="pres">
      <dgm:prSet presAssocID="{0C0BA659-8072-49A7-B961-B0D07DB4E018}" presName="BalanceSpacing1" presStyleCnt="0"/>
      <dgm:spPr/>
    </dgm:pt>
    <dgm:pt modelId="{E55C4878-A815-4682-ABF3-5097C65D65BF}" type="pres">
      <dgm:prSet presAssocID="{ABA33BFE-C0F2-46F1-B736-4CB992EB5C43}" presName="Accent1Text" presStyleLbl="node1" presStyleIdx="1" presStyleCnt="6" custLinFactNeighborY="0"/>
      <dgm:spPr/>
    </dgm:pt>
    <dgm:pt modelId="{0E13D056-85E1-4281-8BC3-83AE9E69DB6F}" type="pres">
      <dgm:prSet presAssocID="{ABA33BFE-C0F2-46F1-B736-4CB992EB5C43}" presName="spaceBetweenRectangles" presStyleCnt="0"/>
      <dgm:spPr/>
    </dgm:pt>
    <dgm:pt modelId="{DAB665E0-F784-4A1E-9E03-D38EAD342553}" type="pres">
      <dgm:prSet presAssocID="{7769DA41-11D1-4562-87E7-30103C350650}" presName="composite" presStyleCnt="0"/>
      <dgm:spPr/>
    </dgm:pt>
    <dgm:pt modelId="{16D42282-A39B-44CA-BDEF-33B77416AA9F}" type="pres">
      <dgm:prSet presAssocID="{7769DA41-11D1-4562-87E7-30103C350650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22099086-2556-4348-A506-C21A213482FD}" type="pres">
      <dgm:prSet presAssocID="{7769DA41-11D1-4562-87E7-30103C350650}" presName="Childtext1" presStyleLbl="revTx" presStyleIdx="1" presStyleCnt="3" custScaleX="79347" custLinFactNeighborX="4638" custLinFactNeighborY="1810">
        <dgm:presLayoutVars>
          <dgm:chMax val="0"/>
          <dgm:chPref val="0"/>
          <dgm:bulletEnabled val="1"/>
        </dgm:presLayoutVars>
      </dgm:prSet>
      <dgm:spPr/>
    </dgm:pt>
    <dgm:pt modelId="{F5FD0A11-9251-4C0B-A773-943257F2C17D}" type="pres">
      <dgm:prSet presAssocID="{7769DA41-11D1-4562-87E7-30103C350650}" presName="BalanceSpacing" presStyleCnt="0"/>
      <dgm:spPr/>
    </dgm:pt>
    <dgm:pt modelId="{C48BCB79-4ACD-4B46-B5F9-254F8B226276}" type="pres">
      <dgm:prSet presAssocID="{7769DA41-11D1-4562-87E7-30103C350650}" presName="BalanceSpacing1" presStyleCnt="0"/>
      <dgm:spPr/>
    </dgm:pt>
    <dgm:pt modelId="{2247502E-93EE-4FE1-BB52-901D434A024E}" type="pres">
      <dgm:prSet presAssocID="{87695F54-802B-4050-A206-64AF19357FB8}" presName="Accent1Text" presStyleLbl="node1" presStyleIdx="3" presStyleCnt="6" custLinFactNeighborX="-3042" custLinFactNeighborY="0"/>
      <dgm:spPr/>
    </dgm:pt>
    <dgm:pt modelId="{DB239547-098A-4DEC-B273-5E0C2AC71D00}" type="pres">
      <dgm:prSet presAssocID="{87695F54-802B-4050-A206-64AF19357FB8}" presName="spaceBetweenRectangles" presStyleCnt="0"/>
      <dgm:spPr/>
    </dgm:pt>
    <dgm:pt modelId="{73071169-3D46-4E31-8029-B8920D0D594C}" type="pres">
      <dgm:prSet presAssocID="{622AD7BB-D51B-4A37-8A18-35DF8B14F22F}" presName="composite" presStyleCnt="0"/>
      <dgm:spPr/>
    </dgm:pt>
    <dgm:pt modelId="{BF4FD411-4DFB-4716-8D4A-BD1E7E1159A3}" type="pres">
      <dgm:prSet presAssocID="{622AD7BB-D51B-4A37-8A18-35DF8B14F22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039F1873-1D78-4222-BD61-1B49AAB93E57}" type="pres">
      <dgm:prSet presAssocID="{622AD7BB-D51B-4A37-8A18-35DF8B14F22F}" presName="Childtext1" presStyleLbl="revTx" presStyleIdx="2" presStyleCnt="3" custLinFactNeighborX="13519" custLinFactNeighborY="-5029">
        <dgm:presLayoutVars>
          <dgm:chMax val="0"/>
          <dgm:chPref val="0"/>
          <dgm:bulletEnabled val="1"/>
        </dgm:presLayoutVars>
      </dgm:prSet>
      <dgm:spPr/>
    </dgm:pt>
    <dgm:pt modelId="{407DC5EB-A4EC-4F57-9AE0-DEE30344B65C}" type="pres">
      <dgm:prSet presAssocID="{622AD7BB-D51B-4A37-8A18-35DF8B14F22F}" presName="BalanceSpacing" presStyleCnt="0"/>
      <dgm:spPr/>
    </dgm:pt>
    <dgm:pt modelId="{F5E34BE9-718F-4D8C-A04D-77952197EBCE}" type="pres">
      <dgm:prSet presAssocID="{622AD7BB-D51B-4A37-8A18-35DF8B14F22F}" presName="BalanceSpacing1" presStyleCnt="0"/>
      <dgm:spPr/>
    </dgm:pt>
    <dgm:pt modelId="{6B774E5E-99C6-41FE-A23C-24B882F65D1B}" type="pres">
      <dgm:prSet presAssocID="{62D0C9A4-2A94-4780-A576-0D420EFB69DC}" presName="Accent1Text" presStyleLbl="node1" presStyleIdx="5" presStyleCnt="6" custLinFactNeighborY="1776"/>
      <dgm:spPr/>
    </dgm:pt>
  </dgm:ptLst>
  <dgm:cxnLst>
    <dgm:cxn modelId="{B2C9BD25-CCA8-4B70-B4AF-DBA4E67839D3}" type="presOf" srcId="{C586589C-6608-4AF5-8891-9A45D834CAD1}" destId="{98550D53-E955-45D9-AD55-7CAAEF75D7E0}" srcOrd="0" destOrd="0" presId="urn:microsoft.com/office/officeart/2008/layout/AlternatingHexagons"/>
    <dgm:cxn modelId="{83E9C666-6978-461B-B430-90204EF6AD5C}" srcId="{A4560087-D0FF-4690-A4CE-B9E7C23A8445}" destId="{622AD7BB-D51B-4A37-8A18-35DF8B14F22F}" srcOrd="2" destOrd="0" parTransId="{B69573F3-F3BA-4982-ACA6-1AF5AF0D045E}" sibTransId="{62D0C9A4-2A94-4780-A576-0D420EFB69DC}"/>
    <dgm:cxn modelId="{6118716B-6B39-4BFA-8A49-3BA9151D90C8}" type="presOf" srcId="{8D558D40-AE08-43A6-B009-49FE964D7B30}" destId="{039F1873-1D78-4222-BD61-1B49AAB93E57}" srcOrd="0" destOrd="0" presId="urn:microsoft.com/office/officeart/2008/layout/AlternatingHexagons"/>
    <dgm:cxn modelId="{76958253-A309-46C4-9F5B-EFF65CE512F6}" srcId="{622AD7BB-D51B-4A37-8A18-35DF8B14F22F}" destId="{8D558D40-AE08-43A6-B009-49FE964D7B30}" srcOrd="0" destOrd="0" parTransId="{0415CD31-66C4-416F-ACCE-FED75C2FBD6C}" sibTransId="{C1BE7A85-E73F-44B4-83AD-084FB9B8876C}"/>
    <dgm:cxn modelId="{33084B7E-2E67-446D-8D4D-C274FFD9C309}" type="presOf" srcId="{3930330F-69D6-4BC5-AE60-C60B33AC125D}" destId="{22099086-2556-4348-A506-C21A213482FD}" srcOrd="0" destOrd="0" presId="urn:microsoft.com/office/officeart/2008/layout/AlternatingHexagons"/>
    <dgm:cxn modelId="{2CFE7481-BF84-4023-9548-74D2432343FF}" type="presOf" srcId="{ABA33BFE-C0F2-46F1-B736-4CB992EB5C43}" destId="{E55C4878-A815-4682-ABF3-5097C65D65BF}" srcOrd="0" destOrd="0" presId="urn:microsoft.com/office/officeart/2008/layout/AlternatingHexagons"/>
    <dgm:cxn modelId="{15A80C8B-2FA6-443B-9753-B128034E10AB}" type="presOf" srcId="{A4560087-D0FF-4690-A4CE-B9E7C23A8445}" destId="{8B8AC6B1-1393-4E9D-8F4A-97B7C1E9D6CC}" srcOrd="0" destOrd="0" presId="urn:microsoft.com/office/officeart/2008/layout/AlternatingHexagons"/>
    <dgm:cxn modelId="{05A81E9E-2392-45C2-AF55-75917DA27747}" srcId="{7769DA41-11D1-4562-87E7-30103C350650}" destId="{3930330F-69D6-4BC5-AE60-C60B33AC125D}" srcOrd="0" destOrd="0" parTransId="{63D75E07-4C19-494D-BA0C-1A848CDE3BF2}" sibTransId="{37DFC671-DFF7-4FC5-8F25-77803C9614D0}"/>
    <dgm:cxn modelId="{B67416A9-C477-49B9-9B8C-C4D0770D18FB}" type="presOf" srcId="{87695F54-802B-4050-A206-64AF19357FB8}" destId="{2247502E-93EE-4FE1-BB52-901D434A024E}" srcOrd="0" destOrd="0" presId="urn:microsoft.com/office/officeart/2008/layout/AlternatingHexagons"/>
    <dgm:cxn modelId="{209EB2B9-DB46-41F7-B540-DB449E4BA445}" type="presOf" srcId="{62D0C9A4-2A94-4780-A576-0D420EFB69DC}" destId="{6B774E5E-99C6-41FE-A23C-24B882F65D1B}" srcOrd="0" destOrd="0" presId="urn:microsoft.com/office/officeart/2008/layout/AlternatingHexagons"/>
    <dgm:cxn modelId="{4AD29BC1-AB7C-43A4-BC54-1D631E49BC78}" srcId="{0C0BA659-8072-49A7-B961-B0D07DB4E018}" destId="{C586589C-6608-4AF5-8891-9A45D834CAD1}" srcOrd="0" destOrd="0" parTransId="{C679C71D-5C87-4381-BEA1-4EBA75B8E161}" sibTransId="{12BC01BF-4C63-4825-BAE6-8CA0D7D2D9B8}"/>
    <dgm:cxn modelId="{214802C6-E72B-400C-9498-0A64D8F23883}" type="presOf" srcId="{622AD7BB-D51B-4A37-8A18-35DF8B14F22F}" destId="{BF4FD411-4DFB-4716-8D4A-BD1E7E1159A3}" srcOrd="0" destOrd="0" presId="urn:microsoft.com/office/officeart/2008/layout/AlternatingHexagons"/>
    <dgm:cxn modelId="{A75243D8-05F9-4759-A225-CCA622169F30}" srcId="{A4560087-D0FF-4690-A4CE-B9E7C23A8445}" destId="{7769DA41-11D1-4562-87E7-30103C350650}" srcOrd="1" destOrd="0" parTransId="{EC3DB998-DEDA-4516-A200-74693CB425A5}" sibTransId="{87695F54-802B-4050-A206-64AF19357FB8}"/>
    <dgm:cxn modelId="{1B2857E0-449E-4AC2-B631-ECC83EB16269}" type="presOf" srcId="{7769DA41-11D1-4562-87E7-30103C350650}" destId="{16D42282-A39B-44CA-BDEF-33B77416AA9F}" srcOrd="0" destOrd="0" presId="urn:microsoft.com/office/officeart/2008/layout/AlternatingHexagons"/>
    <dgm:cxn modelId="{F8A505F5-B0B3-4154-BD08-302AC4830A57}" type="presOf" srcId="{0C0BA659-8072-49A7-B961-B0D07DB4E018}" destId="{FFCBA2BD-C6DC-4266-8257-ECA12A65EBCF}" srcOrd="0" destOrd="0" presId="urn:microsoft.com/office/officeart/2008/layout/AlternatingHexagons"/>
    <dgm:cxn modelId="{026AEEFB-62A9-4156-895A-1A81023C4945}" srcId="{A4560087-D0FF-4690-A4CE-B9E7C23A8445}" destId="{0C0BA659-8072-49A7-B961-B0D07DB4E018}" srcOrd="0" destOrd="0" parTransId="{3D29EA6D-7668-4A89-9728-57D343162105}" sibTransId="{ABA33BFE-C0F2-46F1-B736-4CB992EB5C43}"/>
    <dgm:cxn modelId="{AA470194-0D22-41AA-9E3F-45CCA9AE0748}" type="presParOf" srcId="{8B8AC6B1-1393-4E9D-8F4A-97B7C1E9D6CC}" destId="{BE586794-514C-4F20-912A-0E0C4A75D5DB}" srcOrd="0" destOrd="0" presId="urn:microsoft.com/office/officeart/2008/layout/AlternatingHexagons"/>
    <dgm:cxn modelId="{AB4FBD95-1D92-4992-8F27-484EE2779272}" type="presParOf" srcId="{BE586794-514C-4F20-912A-0E0C4A75D5DB}" destId="{FFCBA2BD-C6DC-4266-8257-ECA12A65EBCF}" srcOrd="0" destOrd="0" presId="urn:microsoft.com/office/officeart/2008/layout/AlternatingHexagons"/>
    <dgm:cxn modelId="{1049DBF4-4FAB-431F-B413-3B76A2EF6FAF}" type="presParOf" srcId="{BE586794-514C-4F20-912A-0E0C4A75D5DB}" destId="{98550D53-E955-45D9-AD55-7CAAEF75D7E0}" srcOrd="1" destOrd="0" presId="urn:microsoft.com/office/officeart/2008/layout/AlternatingHexagons"/>
    <dgm:cxn modelId="{C12D3DAE-A43E-4850-869C-C1351D4A6B47}" type="presParOf" srcId="{BE586794-514C-4F20-912A-0E0C4A75D5DB}" destId="{E75BB8F0-DAAF-43B4-8C70-6BD98BA6E527}" srcOrd="2" destOrd="0" presId="urn:microsoft.com/office/officeart/2008/layout/AlternatingHexagons"/>
    <dgm:cxn modelId="{B37018A3-29E6-4BF0-9F64-940DB86411B1}" type="presParOf" srcId="{BE586794-514C-4F20-912A-0E0C4A75D5DB}" destId="{03FACEA5-5D88-4E68-8EAE-0C18615473D8}" srcOrd="3" destOrd="0" presId="urn:microsoft.com/office/officeart/2008/layout/AlternatingHexagons"/>
    <dgm:cxn modelId="{4E67D620-8ED9-47BB-96F9-42A6789CE48C}" type="presParOf" srcId="{BE586794-514C-4F20-912A-0E0C4A75D5DB}" destId="{E55C4878-A815-4682-ABF3-5097C65D65BF}" srcOrd="4" destOrd="0" presId="urn:microsoft.com/office/officeart/2008/layout/AlternatingHexagons"/>
    <dgm:cxn modelId="{C451FE84-2CE5-4F74-8E27-FD38A77DF862}" type="presParOf" srcId="{8B8AC6B1-1393-4E9D-8F4A-97B7C1E9D6CC}" destId="{0E13D056-85E1-4281-8BC3-83AE9E69DB6F}" srcOrd="1" destOrd="0" presId="urn:microsoft.com/office/officeart/2008/layout/AlternatingHexagons"/>
    <dgm:cxn modelId="{04013F51-A2D0-4CBF-8BF4-98F9A1604E95}" type="presParOf" srcId="{8B8AC6B1-1393-4E9D-8F4A-97B7C1E9D6CC}" destId="{DAB665E0-F784-4A1E-9E03-D38EAD342553}" srcOrd="2" destOrd="0" presId="urn:microsoft.com/office/officeart/2008/layout/AlternatingHexagons"/>
    <dgm:cxn modelId="{FC17070E-4D75-457B-83CA-8CA6856E1C85}" type="presParOf" srcId="{DAB665E0-F784-4A1E-9E03-D38EAD342553}" destId="{16D42282-A39B-44CA-BDEF-33B77416AA9F}" srcOrd="0" destOrd="0" presId="urn:microsoft.com/office/officeart/2008/layout/AlternatingHexagons"/>
    <dgm:cxn modelId="{F5C70E32-E9A6-429E-8DFB-91E1ED1E2AC6}" type="presParOf" srcId="{DAB665E0-F784-4A1E-9E03-D38EAD342553}" destId="{22099086-2556-4348-A506-C21A213482FD}" srcOrd="1" destOrd="0" presId="urn:microsoft.com/office/officeart/2008/layout/AlternatingHexagons"/>
    <dgm:cxn modelId="{9733CFAD-66C5-43D5-BC82-4F444304232E}" type="presParOf" srcId="{DAB665E0-F784-4A1E-9E03-D38EAD342553}" destId="{F5FD0A11-9251-4C0B-A773-943257F2C17D}" srcOrd="2" destOrd="0" presId="urn:microsoft.com/office/officeart/2008/layout/AlternatingHexagons"/>
    <dgm:cxn modelId="{37B49D74-F1CB-48DB-93FC-59B7EA0A77EA}" type="presParOf" srcId="{DAB665E0-F784-4A1E-9E03-D38EAD342553}" destId="{C48BCB79-4ACD-4B46-B5F9-254F8B226276}" srcOrd="3" destOrd="0" presId="urn:microsoft.com/office/officeart/2008/layout/AlternatingHexagons"/>
    <dgm:cxn modelId="{D2117410-9577-4E0A-BE2B-A831F6063D2B}" type="presParOf" srcId="{DAB665E0-F784-4A1E-9E03-D38EAD342553}" destId="{2247502E-93EE-4FE1-BB52-901D434A024E}" srcOrd="4" destOrd="0" presId="urn:microsoft.com/office/officeart/2008/layout/AlternatingHexagons"/>
    <dgm:cxn modelId="{5720DA80-DB79-4C8A-8E56-71EBC97EC069}" type="presParOf" srcId="{8B8AC6B1-1393-4E9D-8F4A-97B7C1E9D6CC}" destId="{DB239547-098A-4DEC-B273-5E0C2AC71D00}" srcOrd="3" destOrd="0" presId="urn:microsoft.com/office/officeart/2008/layout/AlternatingHexagons"/>
    <dgm:cxn modelId="{34E299CF-D5CE-40EB-BE3B-9F8E0B377BA0}" type="presParOf" srcId="{8B8AC6B1-1393-4E9D-8F4A-97B7C1E9D6CC}" destId="{73071169-3D46-4E31-8029-B8920D0D594C}" srcOrd="4" destOrd="0" presId="urn:microsoft.com/office/officeart/2008/layout/AlternatingHexagons"/>
    <dgm:cxn modelId="{F51AE834-BF58-46F7-A2C4-F88004A259E4}" type="presParOf" srcId="{73071169-3D46-4E31-8029-B8920D0D594C}" destId="{BF4FD411-4DFB-4716-8D4A-BD1E7E1159A3}" srcOrd="0" destOrd="0" presId="urn:microsoft.com/office/officeart/2008/layout/AlternatingHexagons"/>
    <dgm:cxn modelId="{6AE8C41C-F215-49EE-A1BC-BD97F3684127}" type="presParOf" srcId="{73071169-3D46-4E31-8029-B8920D0D594C}" destId="{039F1873-1D78-4222-BD61-1B49AAB93E57}" srcOrd="1" destOrd="0" presId="urn:microsoft.com/office/officeart/2008/layout/AlternatingHexagons"/>
    <dgm:cxn modelId="{49C3910D-7AE4-40C7-B1A8-D6923E1F189A}" type="presParOf" srcId="{73071169-3D46-4E31-8029-B8920D0D594C}" destId="{407DC5EB-A4EC-4F57-9AE0-DEE30344B65C}" srcOrd="2" destOrd="0" presId="urn:microsoft.com/office/officeart/2008/layout/AlternatingHexagons"/>
    <dgm:cxn modelId="{CFD4AC38-FD8B-4A55-9909-C63D99EDC035}" type="presParOf" srcId="{73071169-3D46-4E31-8029-B8920D0D594C}" destId="{F5E34BE9-718F-4D8C-A04D-77952197EBCE}" srcOrd="3" destOrd="0" presId="urn:microsoft.com/office/officeart/2008/layout/AlternatingHexagons"/>
    <dgm:cxn modelId="{FE832217-147F-4E5B-96CE-DAF8BF5A4DF4}" type="presParOf" srcId="{73071169-3D46-4E31-8029-B8920D0D594C}" destId="{6B774E5E-99C6-41FE-A23C-24B882F65D1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3CF39-B146-45C9-BC4F-819E17649B46}">
      <dsp:nvSpPr>
        <dsp:cNvPr id="0" name=""/>
        <dsp:cNvSpPr/>
      </dsp:nvSpPr>
      <dsp:spPr>
        <a:xfrm>
          <a:off x="0" y="168908"/>
          <a:ext cx="2859300" cy="28593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4885F-E487-4539-9F10-AE61F4F8AEB6}">
      <dsp:nvSpPr>
        <dsp:cNvPr id="0" name=""/>
        <dsp:cNvSpPr/>
      </dsp:nvSpPr>
      <dsp:spPr>
        <a:xfrm>
          <a:off x="271633" y="356087"/>
          <a:ext cx="1115127" cy="1115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PostgreSQL</a:t>
          </a:r>
        </a:p>
      </dsp:txBody>
      <dsp:txXfrm>
        <a:off x="326069" y="410523"/>
        <a:ext cx="1006255" cy="1006255"/>
      </dsp:txXfrm>
    </dsp:sp>
    <dsp:sp modelId="{1BE6B714-60B7-455C-AF61-3265C80E8408}">
      <dsp:nvSpPr>
        <dsp:cNvPr id="0" name=""/>
        <dsp:cNvSpPr/>
      </dsp:nvSpPr>
      <dsp:spPr>
        <a:xfrm>
          <a:off x="1472539" y="356087"/>
          <a:ext cx="1115127" cy="1115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Pandas</a:t>
          </a:r>
        </a:p>
      </dsp:txBody>
      <dsp:txXfrm>
        <a:off x="1526975" y="410523"/>
        <a:ext cx="1006255" cy="1006255"/>
      </dsp:txXfrm>
    </dsp:sp>
    <dsp:sp modelId="{D85E7267-8155-49AE-91F6-5583D4FFB697}">
      <dsp:nvSpPr>
        <dsp:cNvPr id="0" name=""/>
        <dsp:cNvSpPr/>
      </dsp:nvSpPr>
      <dsp:spPr>
        <a:xfrm>
          <a:off x="271633" y="1556993"/>
          <a:ext cx="1115127" cy="1115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Json</a:t>
          </a:r>
        </a:p>
      </dsp:txBody>
      <dsp:txXfrm>
        <a:off x="326069" y="1611429"/>
        <a:ext cx="1006255" cy="1006255"/>
      </dsp:txXfrm>
    </dsp:sp>
    <dsp:sp modelId="{050345DB-A779-4522-AEE5-176BFC7849D5}">
      <dsp:nvSpPr>
        <dsp:cNvPr id="0" name=""/>
        <dsp:cNvSpPr/>
      </dsp:nvSpPr>
      <dsp:spPr>
        <a:xfrm>
          <a:off x="1472539" y="1575426"/>
          <a:ext cx="1115127" cy="1115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MongoDB</a:t>
          </a:r>
        </a:p>
      </dsp:txBody>
      <dsp:txXfrm>
        <a:off x="1526975" y="1629862"/>
        <a:ext cx="1006255" cy="1006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BA2BD-C6DC-4266-8257-ECA12A65EBCF}">
      <dsp:nvSpPr>
        <dsp:cNvPr id="0" name=""/>
        <dsp:cNvSpPr/>
      </dsp:nvSpPr>
      <dsp:spPr>
        <a:xfrm rot="5400000">
          <a:off x="2221741" y="87610"/>
          <a:ext cx="1337777" cy="1163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D3</a:t>
          </a:r>
        </a:p>
      </dsp:txBody>
      <dsp:txXfrm rot="-5400000">
        <a:off x="2490065" y="209125"/>
        <a:ext cx="801128" cy="920837"/>
      </dsp:txXfrm>
    </dsp:sp>
    <dsp:sp modelId="{98550D53-E955-45D9-AD55-7CAAEF75D7E0}">
      <dsp:nvSpPr>
        <dsp:cNvPr id="0" name=""/>
        <dsp:cNvSpPr/>
      </dsp:nvSpPr>
      <dsp:spPr>
        <a:xfrm>
          <a:off x="3776068" y="229196"/>
          <a:ext cx="1086949" cy="76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Flask API tested</a:t>
          </a:r>
        </a:p>
      </dsp:txBody>
      <dsp:txXfrm>
        <a:off x="3776068" y="229196"/>
        <a:ext cx="1086949" cy="768256"/>
      </dsp:txXfrm>
    </dsp:sp>
    <dsp:sp modelId="{E55C4878-A815-4682-ABF3-5097C65D65BF}">
      <dsp:nvSpPr>
        <dsp:cNvPr id="0" name=""/>
        <dsp:cNvSpPr/>
      </dsp:nvSpPr>
      <dsp:spPr>
        <a:xfrm rot="5400000">
          <a:off x="964765" y="87610"/>
          <a:ext cx="1337777" cy="1163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GEOJSON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&amp; JSON</a:t>
          </a:r>
        </a:p>
      </dsp:txBody>
      <dsp:txXfrm rot="-5400000">
        <a:off x="1233089" y="209125"/>
        <a:ext cx="801128" cy="920837"/>
      </dsp:txXfrm>
    </dsp:sp>
    <dsp:sp modelId="{16D42282-A39B-44CA-BDEF-33B77416AA9F}">
      <dsp:nvSpPr>
        <dsp:cNvPr id="0" name=""/>
        <dsp:cNvSpPr/>
      </dsp:nvSpPr>
      <dsp:spPr>
        <a:xfrm rot="5400000">
          <a:off x="1590845" y="1223116"/>
          <a:ext cx="1337777" cy="1163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JS</a:t>
          </a:r>
        </a:p>
      </dsp:txBody>
      <dsp:txXfrm rot="-5400000">
        <a:off x="1859169" y="1344631"/>
        <a:ext cx="801128" cy="920837"/>
      </dsp:txXfrm>
    </dsp:sp>
    <dsp:sp modelId="{22099086-2556-4348-A506-C21A213482FD}">
      <dsp:nvSpPr>
        <dsp:cNvPr id="0" name=""/>
        <dsp:cNvSpPr/>
      </dsp:nvSpPr>
      <dsp:spPr>
        <a:xfrm>
          <a:off x="401048" y="1418244"/>
          <a:ext cx="1146405" cy="802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GO</a:t>
          </a:r>
        </a:p>
      </dsp:txBody>
      <dsp:txXfrm>
        <a:off x="401048" y="1418244"/>
        <a:ext cx="1146405" cy="802666"/>
      </dsp:txXfrm>
    </dsp:sp>
    <dsp:sp modelId="{2247502E-93EE-4FE1-BB52-901D434A024E}">
      <dsp:nvSpPr>
        <dsp:cNvPr id="0" name=""/>
        <dsp:cNvSpPr/>
      </dsp:nvSpPr>
      <dsp:spPr>
        <a:xfrm rot="5400000">
          <a:off x="2812416" y="1223116"/>
          <a:ext cx="1337777" cy="1163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HTML</a:t>
          </a:r>
        </a:p>
      </dsp:txBody>
      <dsp:txXfrm rot="-5400000">
        <a:off x="3080740" y="1344631"/>
        <a:ext cx="801128" cy="920837"/>
      </dsp:txXfrm>
    </dsp:sp>
    <dsp:sp modelId="{BF4FD411-4DFB-4716-8D4A-BD1E7E1159A3}">
      <dsp:nvSpPr>
        <dsp:cNvPr id="0" name=""/>
        <dsp:cNvSpPr/>
      </dsp:nvSpPr>
      <dsp:spPr>
        <a:xfrm rot="5400000">
          <a:off x="2221741" y="2358621"/>
          <a:ext cx="1337777" cy="1163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Leaflet</a:t>
          </a:r>
        </a:p>
      </dsp:txBody>
      <dsp:txXfrm rot="-5400000">
        <a:off x="2490065" y="2480136"/>
        <a:ext cx="801128" cy="920837"/>
      </dsp:txXfrm>
    </dsp:sp>
    <dsp:sp modelId="{039F1873-1D78-4222-BD61-1B49AAB93E57}">
      <dsp:nvSpPr>
        <dsp:cNvPr id="0" name=""/>
        <dsp:cNvSpPr/>
      </dsp:nvSpPr>
      <dsp:spPr>
        <a:xfrm>
          <a:off x="3692722" y="2498855"/>
          <a:ext cx="1492959" cy="802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New JS function deployed</a:t>
          </a:r>
        </a:p>
      </dsp:txBody>
      <dsp:txXfrm>
        <a:off x="3692722" y="2498855"/>
        <a:ext cx="1492959" cy="802666"/>
      </dsp:txXfrm>
    </dsp:sp>
    <dsp:sp modelId="{6B774E5E-99C6-41FE-A23C-24B882F65D1B}">
      <dsp:nvSpPr>
        <dsp:cNvPr id="0" name=""/>
        <dsp:cNvSpPr/>
      </dsp:nvSpPr>
      <dsp:spPr>
        <a:xfrm rot="5400000">
          <a:off x="964765" y="2359276"/>
          <a:ext cx="1337777" cy="1163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CSS</a:t>
          </a:r>
        </a:p>
      </dsp:txBody>
      <dsp:txXfrm rot="-5400000">
        <a:off x="1233089" y="2480791"/>
        <a:ext cx="801128" cy="920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1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0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6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3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1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9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3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13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Australia Int’l Trading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3011"/>
            <a:ext cx="8637072" cy="978684"/>
          </a:xfrm>
        </p:spPr>
        <p:txBody>
          <a:bodyPr/>
          <a:lstStyle/>
          <a:p>
            <a:r>
              <a:rPr lang="en-US" b="1" dirty="0"/>
              <a:t>Time series (1987 – 2019) Data visualization:  </a:t>
            </a:r>
          </a:p>
          <a:p>
            <a:r>
              <a:rPr lang="en-US" dirty="0"/>
              <a:t>		           </a:t>
            </a:r>
            <a:r>
              <a:rPr lang="en-US" b="1" dirty="0"/>
              <a:t>when, where  to buy or sell,  and values.</a:t>
            </a:r>
          </a:p>
          <a:p>
            <a:endParaRPr lang="en-US" b="1" dirty="0"/>
          </a:p>
        </p:txBody>
      </p:sp>
      <p:pic>
        <p:nvPicPr>
          <p:cNvPr id="5" name="Graphic 4" descr="Handshake">
            <a:extLst>
              <a:ext uri="{FF2B5EF4-FFF2-40B4-BE49-F238E27FC236}">
                <a16:creationId xmlns:a16="http://schemas.microsoft.com/office/drawing/2014/main" id="{989D5585-222F-4322-BE31-D8E844D9E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7222" y="12433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5124-1692-4ABD-9548-29465340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Codding road MAP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Content Placeholder 3" descr="File folder with contents">
                <a:extLst>
                  <a:ext uri="{FF2B5EF4-FFF2-40B4-BE49-F238E27FC236}">
                    <a16:creationId xmlns:a16="http://schemas.microsoft.com/office/drawing/2014/main" id="{13B6CAD1-0F61-495D-9CEC-6F4B37C24EA4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1113564"/>
                  </p:ext>
                </p:extLst>
              </p:nvPr>
            </p:nvGraphicFramePr>
            <p:xfrm>
              <a:off x="1038293" y="2918828"/>
              <a:ext cx="1620478" cy="116761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20478" cy="1167614"/>
                    </a:xfrm>
                    <a:prstGeom prst="rect">
                      <a:avLst/>
                    </a:prstGeom>
                  </am3d:spPr>
                  <am3d:camera>
                    <am3d:pos x="0" y="0" z="615470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746901" d="1000000"/>
                    <am3d:preTrans dx="0" dy="-13710234" dz="362805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94041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Content Placeholder 3" descr="File folder with contents">
                <a:extLst>
                  <a:ext uri="{FF2B5EF4-FFF2-40B4-BE49-F238E27FC236}">
                    <a16:creationId xmlns:a16="http://schemas.microsoft.com/office/drawing/2014/main" id="{13B6CAD1-0F61-495D-9CEC-6F4B37C24E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8293" y="2918828"/>
                <a:ext cx="1620478" cy="1167614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49F0DAB-3423-4CB3-88E4-0F4589F851D0}"/>
              </a:ext>
            </a:extLst>
          </p:cNvPr>
          <p:cNvSpPr txBox="1"/>
          <p:nvPr/>
        </p:nvSpPr>
        <p:spPr>
          <a:xfrm>
            <a:off x="1290385" y="3105834"/>
            <a:ext cx="1116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CSV and </a:t>
            </a:r>
            <a:r>
              <a:rPr lang="en-GB" dirty="0" err="1"/>
              <a:t>Geojson</a:t>
            </a:r>
            <a:endParaRPr lang="en-AU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B8B8515-DAC5-4EC3-8FB1-0B8BD8F45687}"/>
              </a:ext>
            </a:extLst>
          </p:cNvPr>
          <p:cNvSpPr/>
          <p:nvPr/>
        </p:nvSpPr>
        <p:spPr>
          <a:xfrm>
            <a:off x="2900742" y="3242920"/>
            <a:ext cx="676894" cy="51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B72979CA-7B09-4D7C-96FF-7578EFD13A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265948"/>
              </p:ext>
            </p:extLst>
          </p:nvPr>
        </p:nvGraphicFramePr>
        <p:xfrm>
          <a:off x="3819607" y="1914895"/>
          <a:ext cx="2859300" cy="3028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0BC4B398-025C-47EF-8AAD-DA90A2C33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381199"/>
              </p:ext>
            </p:extLst>
          </p:nvPr>
        </p:nvGraphicFramePr>
        <p:xfrm>
          <a:off x="6499270" y="1704521"/>
          <a:ext cx="5185682" cy="361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908CFA4A-1FF0-44D2-9B13-6DEB6F6CBAE3}"/>
              </a:ext>
            </a:extLst>
          </p:cNvPr>
          <p:cNvSpPr/>
          <p:nvPr/>
        </p:nvSpPr>
        <p:spPr>
          <a:xfrm>
            <a:off x="6861877" y="3277719"/>
            <a:ext cx="72631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48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7530-3101-4717-9B01-EDA8C2FC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291215" cy="763024"/>
          </a:xfrm>
        </p:spPr>
        <p:txBody>
          <a:bodyPr/>
          <a:lstStyle/>
          <a:p>
            <a:r>
              <a:rPr lang="en-AU" dirty="0"/>
              <a:t>Index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3A9E7-4117-4676-8F15-CA94481E7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97" y="1567544"/>
            <a:ext cx="10569040" cy="44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DD2F-B665-40B9-8D73-9D565CF7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95647"/>
            <a:ext cx="9291215" cy="760021"/>
          </a:xfrm>
        </p:spPr>
        <p:txBody>
          <a:bodyPr/>
          <a:lstStyle/>
          <a:p>
            <a:r>
              <a:rPr lang="en-AU" dirty="0"/>
              <a:t>Export Chart for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A4A30-88FF-455D-9045-44F0B2271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6" y="1555668"/>
            <a:ext cx="9309838" cy="463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1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C65B-A3A5-4A22-B545-3B4ECDD4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703647"/>
          </a:xfrm>
        </p:spPr>
        <p:txBody>
          <a:bodyPr/>
          <a:lstStyle/>
          <a:p>
            <a:r>
              <a:rPr lang="en-AU" dirty="0"/>
              <a:t>Import chart for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DAFFD-5B91-4D93-B8DE-DA03E67F9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5" y="1508166"/>
            <a:ext cx="9291215" cy="454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1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68B3-3F32-4A56-9A53-B8E0C5F4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715523"/>
          </a:xfrm>
        </p:spPr>
        <p:txBody>
          <a:bodyPr/>
          <a:lstStyle/>
          <a:p>
            <a:r>
              <a:rPr lang="en-AU" dirty="0"/>
              <a:t>Top 25 export commodities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809B1-C5FE-4B45-AD2A-02B9143A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6" y="1377538"/>
            <a:ext cx="9291215" cy="476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3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C6F9-7A0E-4079-89D6-CDABD555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596769"/>
          </a:xfrm>
        </p:spPr>
        <p:txBody>
          <a:bodyPr/>
          <a:lstStyle/>
          <a:p>
            <a:r>
              <a:rPr lang="en-AU" dirty="0"/>
              <a:t>Top 25 import commodities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5C20E-818A-43B6-BB73-BD28F280E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6" y="1401288"/>
            <a:ext cx="9291215" cy="476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6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813B7E-4A0C-48E5-AAD1-10F99E1B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718457"/>
            <a:ext cx="4271158" cy="47560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2962D1-F340-4721-9F54-AF6520E320C4}"/>
              </a:ext>
            </a:extLst>
          </p:cNvPr>
          <p:cNvSpPr txBox="1"/>
          <p:nvPr/>
        </p:nvSpPr>
        <p:spPr>
          <a:xfrm>
            <a:off x="973777" y="1021278"/>
            <a:ext cx="418011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This is my projection 2, with DATA BOOT CAMP / UWA</a:t>
            </a:r>
          </a:p>
          <a:p>
            <a:endParaRPr lang="en-AU" dirty="0">
              <a:latin typeface="Arial Black" panose="020B0A04020102020204" pitchFamily="34" charset="0"/>
            </a:endParaRPr>
          </a:p>
          <a:p>
            <a:endParaRPr lang="en-AU" dirty="0">
              <a:latin typeface="Arial Black" panose="020B0A04020102020204" pitchFamily="34" charset="0"/>
            </a:endParaRPr>
          </a:p>
          <a:p>
            <a:endParaRPr lang="en-AU" dirty="0">
              <a:latin typeface="Arial Black" panose="020B0A04020102020204" pitchFamily="34" charset="0"/>
            </a:endParaRPr>
          </a:p>
          <a:p>
            <a:r>
              <a:rPr lang="en-AU" sz="2400" dirty="0">
                <a:latin typeface="Arial Black" panose="020B0A04020102020204" pitchFamily="34" charset="0"/>
              </a:rPr>
              <a:t>Thank you very much for your attention &amp; comments/questions.</a:t>
            </a:r>
          </a:p>
          <a:p>
            <a:endParaRPr lang="en-AU" sz="2400" dirty="0">
              <a:latin typeface="Arial Black" panose="020B0A04020102020204" pitchFamily="34" charset="0"/>
            </a:endParaRPr>
          </a:p>
          <a:p>
            <a:endParaRPr lang="en-AU" dirty="0">
              <a:latin typeface="Arial Black" panose="020B0A04020102020204" pitchFamily="34" charset="0"/>
            </a:endParaRPr>
          </a:p>
          <a:p>
            <a:r>
              <a:rPr lang="en-AU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Happy to answer your questions. </a:t>
            </a:r>
          </a:p>
        </p:txBody>
      </p:sp>
      <p:pic>
        <p:nvPicPr>
          <p:cNvPr id="6" name="Graphic 5" descr="Bar graph with upward trend">
            <a:extLst>
              <a:ext uri="{FF2B5EF4-FFF2-40B4-BE49-F238E27FC236}">
                <a16:creationId xmlns:a16="http://schemas.microsoft.com/office/drawing/2014/main" id="{718211B0-1A52-461E-891B-2C9820793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361" y="11578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353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102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Rockwell</vt:lpstr>
      <vt:lpstr>Gallery</vt:lpstr>
      <vt:lpstr>Australia Int’l Trading report</vt:lpstr>
      <vt:lpstr>Codding road MAP</vt:lpstr>
      <vt:lpstr>Index Page</vt:lpstr>
      <vt:lpstr>Export Chart for 2018</vt:lpstr>
      <vt:lpstr>Import chart for 2019</vt:lpstr>
      <vt:lpstr>Top 25 export commodities</vt:lpstr>
      <vt:lpstr>Top 25 import commodities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 Int’l Trading report</dc:title>
  <dc:creator>Tony Zhao</dc:creator>
  <cp:lastModifiedBy>Tony Zhao</cp:lastModifiedBy>
  <cp:revision>17</cp:revision>
  <dcterms:created xsi:type="dcterms:W3CDTF">2021-04-29T00:45:31Z</dcterms:created>
  <dcterms:modified xsi:type="dcterms:W3CDTF">2021-04-29T02:29:51Z</dcterms:modified>
</cp:coreProperties>
</file>