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50712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16" y="-10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299511"/>
            <a:ext cx="5829300" cy="1765552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635904"/>
            <a:ext cx="5143500" cy="122438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699981"/>
            <a:ext cx="1478756" cy="429766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99981"/>
            <a:ext cx="4350544" cy="429766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3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642970"/>
            <a:ext cx="5915025" cy="2109506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3937603"/>
            <a:ext cx="5915025" cy="11093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499905"/>
            <a:ext cx="2914650" cy="3217673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499905"/>
            <a:ext cx="2914650" cy="3217673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99992"/>
            <a:ext cx="5915025" cy="9802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431656"/>
            <a:ext cx="2901255" cy="60925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524218"/>
            <a:ext cx="2901255" cy="272463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431656"/>
            <a:ext cx="2915543" cy="60925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524218"/>
            <a:ext cx="2915543" cy="272463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7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80846"/>
            <a:ext cx="2211884" cy="118329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301699"/>
            <a:ext cx="3471863" cy="360388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213807"/>
            <a:ext cx="2211884" cy="2818545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80846"/>
            <a:ext cx="2211884" cy="118329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301699"/>
            <a:ext cx="3471863" cy="360388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213807"/>
            <a:ext cx="2211884" cy="2818545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0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699992"/>
            <a:ext cx="5915025" cy="9802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499905"/>
            <a:ext cx="5915025" cy="3217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003160"/>
            <a:ext cx="1543050" cy="2699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CF67-E7A3-45BA-A399-376E09B11EE5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003160"/>
            <a:ext cx="2314575" cy="2699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003160"/>
            <a:ext cx="1543050" cy="2699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1F91-4F37-4B63-8F3D-39300047D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0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5390D7E-9403-4D78-936C-2BEA56AEF59C}"/>
              </a:ext>
            </a:extLst>
          </p:cNvPr>
          <p:cNvSpPr/>
          <p:nvPr/>
        </p:nvSpPr>
        <p:spPr>
          <a:xfrm>
            <a:off x="990600" y="390524"/>
            <a:ext cx="5095875" cy="47720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options: </a:t>
            </a:r>
          </a:p>
          <a:p>
            <a:pPr lvl="3"/>
            <a:r>
              <a:rPr lang="en-US" altLang="zh-CN" dirty="0"/>
              <a:t>{</a:t>
            </a:r>
          </a:p>
          <a:p>
            <a:pPr lvl="4"/>
            <a:r>
              <a:rPr lang="en-US" altLang="zh-CN" dirty="0"/>
              <a:t>el: '#app',</a:t>
            </a:r>
          </a:p>
          <a:p>
            <a:pPr lvl="4"/>
            <a:r>
              <a:rPr lang="en-US" altLang="zh-CN" dirty="0"/>
              <a:t>data:{</a:t>
            </a:r>
          </a:p>
          <a:p>
            <a:pPr lvl="4"/>
            <a:r>
              <a:rPr lang="en-US" altLang="zh-CN" dirty="0"/>
              <a:t>	num:0</a:t>
            </a:r>
          </a:p>
          <a:p>
            <a:pPr lvl="4"/>
            <a:r>
              <a:rPr lang="en-US" altLang="zh-CN" dirty="0"/>
              <a:t>},</a:t>
            </a:r>
          </a:p>
          <a:p>
            <a:pPr lvl="4"/>
            <a:r>
              <a:rPr lang="en-US" altLang="zh-CN" dirty="0"/>
              <a:t>methods:{</a:t>
            </a:r>
          </a:p>
          <a:p>
            <a:pPr lvl="5"/>
            <a:r>
              <a:rPr lang="en-US" altLang="zh-CN" dirty="0"/>
              <a:t>add(){</a:t>
            </a:r>
          </a:p>
          <a:p>
            <a:pPr lvl="5"/>
            <a:r>
              <a:rPr lang="en-US" altLang="zh-CN" dirty="0"/>
              <a:t>	this.num++</a:t>
            </a:r>
          </a:p>
          <a:p>
            <a:pPr lvl="5"/>
            <a:r>
              <a:rPr lang="en-US" altLang="zh-CN" dirty="0"/>
              <a:t>},</a:t>
            </a:r>
          </a:p>
          <a:p>
            <a:pPr lvl="5"/>
            <a:r>
              <a:rPr lang="en-US" altLang="zh-CN" dirty="0"/>
              <a:t>sub(){</a:t>
            </a:r>
          </a:p>
          <a:p>
            <a:pPr lvl="5"/>
            <a:r>
              <a:rPr lang="en-US" altLang="zh-CN" dirty="0"/>
              <a:t>	this.num--</a:t>
            </a:r>
          </a:p>
          <a:p>
            <a:pPr lvl="5"/>
            <a:r>
              <a:rPr lang="en-US" altLang="zh-CN" dirty="0"/>
              <a:t>}</a:t>
            </a:r>
          </a:p>
          <a:p>
            <a:pPr lvl="4"/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  <a:p>
            <a:pPr lvl="3"/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E0862E-19D2-4CAE-989C-876C7F1910E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38538" y="5162550"/>
            <a:ext cx="0" cy="17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3CEEFB2-7891-40CA-A115-FD2BD421CBA5}"/>
              </a:ext>
            </a:extLst>
          </p:cNvPr>
          <p:cNvSpPr/>
          <p:nvPr/>
        </p:nvSpPr>
        <p:spPr>
          <a:xfrm>
            <a:off x="2624137" y="5824537"/>
            <a:ext cx="20288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Vue(options)</a:t>
            </a:r>
            <a:endParaRPr lang="zh-CN" altLang="en-US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26312A9C-1651-4369-BC2F-7B15CA672B83}"/>
              </a:ext>
            </a:extLst>
          </p:cNvPr>
          <p:cNvSpPr/>
          <p:nvPr/>
        </p:nvSpPr>
        <p:spPr>
          <a:xfrm>
            <a:off x="990601" y="6886573"/>
            <a:ext cx="5095874" cy="12858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this.$el = document.querySelector(options.el)</a:t>
            </a:r>
          </a:p>
          <a:p>
            <a:r>
              <a:rPr lang="en-US" altLang="zh-CN" dirty="0"/>
              <a:t>this.$methods = options.methods</a:t>
            </a:r>
          </a:p>
          <a:p>
            <a:r>
              <a:rPr lang="en-US" altLang="zh-CN" dirty="0"/>
              <a:t>this._binding = {}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FC0A195-F35F-482D-AD57-7FC6850E775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538538" y="8172450"/>
            <a:ext cx="0" cy="126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32BFA29A-7CFB-4C59-9ECA-B66EC2004672}"/>
              </a:ext>
            </a:extLst>
          </p:cNvPr>
          <p:cNvSpPr/>
          <p:nvPr/>
        </p:nvSpPr>
        <p:spPr>
          <a:xfrm>
            <a:off x="2045493" y="8582025"/>
            <a:ext cx="2986087" cy="447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this._observe(options.data)</a:t>
            </a:r>
            <a:endParaRPr lang="zh-CN" altLang="en-US" dirty="0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F1DFE70D-47CC-4D4A-B765-4EB6C959AFBF}"/>
              </a:ext>
            </a:extLst>
          </p:cNvPr>
          <p:cNvSpPr/>
          <p:nvPr/>
        </p:nvSpPr>
        <p:spPr>
          <a:xfrm>
            <a:off x="0" y="9439274"/>
            <a:ext cx="6857999" cy="3600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8821000B-CD67-4F3E-88EF-E74F84B4C5B6}"/>
              </a:ext>
            </a:extLst>
          </p:cNvPr>
          <p:cNvSpPr/>
          <p:nvPr/>
        </p:nvSpPr>
        <p:spPr>
          <a:xfrm>
            <a:off x="1" y="9458325"/>
            <a:ext cx="3538538" cy="3581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_observe(data)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self = this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this.$data</a:t>
            </a:r>
            <a:r>
              <a:rPr lang="en-US" altLang="zh-CN" sz="1400" dirty="0"/>
              <a:t> = new Proxy(data, {</a:t>
            </a:r>
          </a:p>
          <a:p>
            <a:r>
              <a:rPr lang="en-US" altLang="zh-CN" sz="1400" dirty="0"/>
              <a:t>    set(target, key, value) {</a:t>
            </a:r>
          </a:p>
          <a:p>
            <a:r>
              <a:rPr lang="en-US" altLang="zh-CN" sz="1400" dirty="0"/>
              <a:t>      let res = </a:t>
            </a:r>
            <a:r>
              <a:rPr lang="en-US" altLang="zh-CN" sz="1400" dirty="0" err="1"/>
              <a:t>Reflect.set</a:t>
            </a:r>
            <a:r>
              <a:rPr lang="en-US" altLang="zh-CN" sz="1400" dirty="0"/>
              <a:t>(target, key,     value)   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 err="1"/>
              <a:t>self._binding</a:t>
            </a:r>
            <a:r>
              <a:rPr lang="en-US" altLang="zh-CN" sz="1400" dirty="0"/>
              <a:t>[key].map(item =&gt; 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item.update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  })</a:t>
            </a:r>
          </a:p>
          <a:p>
            <a:r>
              <a:rPr lang="en-US" altLang="zh-CN" sz="1400" dirty="0"/>
              <a:t>      return res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})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888CC093-1288-4209-924A-CA7BF6BA422F}"/>
              </a:ext>
            </a:extLst>
          </p:cNvPr>
          <p:cNvSpPr/>
          <p:nvPr/>
        </p:nvSpPr>
        <p:spPr>
          <a:xfrm>
            <a:off x="3538538" y="9439275"/>
            <a:ext cx="3319462" cy="3600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数据拦截</a:t>
            </a:r>
            <a:endParaRPr lang="en-US" altLang="zh-CN" dirty="0"/>
          </a:p>
          <a:p>
            <a:pPr algn="ctr"/>
            <a:r>
              <a:rPr lang="en-US" altLang="zh-CN" dirty="0" err="1"/>
              <a:t>this.$data</a:t>
            </a:r>
            <a:r>
              <a:rPr lang="zh-CN" altLang="en-US" dirty="0"/>
              <a:t>是</a:t>
            </a:r>
            <a:r>
              <a:rPr lang="en-US" altLang="zh-CN" dirty="0"/>
              <a:t>proxy</a:t>
            </a:r>
            <a:r>
              <a:rPr lang="zh-CN" altLang="en-US" dirty="0"/>
              <a:t>代理后的对象</a:t>
            </a:r>
            <a:endParaRPr lang="en-US" altLang="zh-CN" dirty="0"/>
          </a:p>
          <a:p>
            <a:pPr algn="ctr"/>
            <a:r>
              <a:rPr lang="en-US" altLang="zh-CN" dirty="0"/>
              <a:t>proxy</a:t>
            </a:r>
            <a:r>
              <a:rPr lang="zh-CN" altLang="en-US" dirty="0"/>
              <a:t>对</a:t>
            </a:r>
            <a:r>
              <a:rPr lang="en-US" altLang="zh-CN" dirty="0"/>
              <a:t>set</a:t>
            </a:r>
            <a:r>
              <a:rPr lang="zh-CN" altLang="en-US" dirty="0"/>
              <a:t>进行拦截</a:t>
            </a:r>
            <a:endParaRPr lang="en-US" altLang="zh-CN" dirty="0"/>
          </a:p>
          <a:p>
            <a:pPr algn="ctr"/>
            <a:r>
              <a:rPr lang="zh-CN" altLang="en-US" dirty="0"/>
              <a:t>在赋值的时候对当前属性相关对象（元素）进行更新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B72CBC-0243-4DA8-87B2-796F00105E99}"/>
              </a:ext>
            </a:extLst>
          </p:cNvPr>
          <p:cNvCxnSpPr/>
          <p:nvPr/>
        </p:nvCxnSpPr>
        <p:spPr>
          <a:xfrm>
            <a:off x="3538538" y="13039725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2C349C2-A2B1-4B4B-9287-4EF9CB344D0E}"/>
              </a:ext>
            </a:extLst>
          </p:cNvPr>
          <p:cNvSpPr/>
          <p:nvPr/>
        </p:nvSpPr>
        <p:spPr>
          <a:xfrm>
            <a:off x="2122882" y="13615988"/>
            <a:ext cx="2831307" cy="471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this._compile</a:t>
            </a:r>
            <a:r>
              <a:rPr lang="en-US" altLang="zh-CN" dirty="0"/>
              <a:t>(this.$el)</a:t>
            </a:r>
            <a:endParaRPr lang="zh-CN" altLang="en-US" dirty="0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9C0C81A1-2D0B-4C72-BCEB-BC5ACF5E6361}"/>
              </a:ext>
            </a:extLst>
          </p:cNvPr>
          <p:cNvSpPr/>
          <p:nvPr/>
        </p:nvSpPr>
        <p:spPr>
          <a:xfrm>
            <a:off x="0" y="14792324"/>
            <a:ext cx="6858000" cy="6572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6A8050A-26F5-4F2F-82D7-F39850B6D553}"/>
              </a:ext>
            </a:extLst>
          </p:cNvPr>
          <p:cNvSpPr/>
          <p:nvPr/>
        </p:nvSpPr>
        <p:spPr>
          <a:xfrm>
            <a:off x="0" y="14792325"/>
            <a:ext cx="3538538" cy="657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_compile(root) {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nodes =     	</a:t>
            </a:r>
            <a:r>
              <a:rPr lang="en-US" altLang="zh-CN" sz="1400" dirty="0" err="1"/>
              <a:t>Array.prototype.slice.call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root.children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let data = </a:t>
            </a:r>
            <a:r>
              <a:rPr lang="en-US" altLang="zh-CN" sz="1400" dirty="0" err="1"/>
              <a:t>this.$data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nodes.map</a:t>
            </a:r>
            <a:r>
              <a:rPr lang="en-US" altLang="zh-CN" sz="1400" dirty="0"/>
              <a:t>(node =&gt; {</a:t>
            </a:r>
          </a:p>
          <a:p>
            <a:r>
              <a:rPr lang="en-US" altLang="zh-CN" sz="1400" dirty="0"/>
              <a:t>    if (</a:t>
            </a:r>
            <a:r>
              <a:rPr lang="en-US" altLang="zh-CN" sz="1400" dirty="0" err="1"/>
              <a:t>node.children.length</a:t>
            </a:r>
            <a:r>
              <a:rPr lang="en-US" altLang="zh-CN" sz="1400" dirty="0"/>
              <a:t> &gt; 0)   	</a:t>
            </a:r>
            <a:r>
              <a:rPr lang="en-US" altLang="zh-CN" sz="1400" dirty="0" err="1"/>
              <a:t>this._compile</a:t>
            </a:r>
            <a:r>
              <a:rPr lang="en-US" altLang="zh-CN" sz="1400" dirty="0"/>
              <a:t>(node)</a:t>
            </a:r>
          </a:p>
          <a:p>
            <a:r>
              <a:rPr lang="en-US" altLang="zh-CN" sz="1400" dirty="0"/>
              <a:t>    if (</a:t>
            </a:r>
            <a:r>
              <a:rPr lang="en-US" altLang="zh-CN" sz="1400" dirty="0" err="1"/>
              <a:t>node.hasAttribute</a:t>
            </a:r>
            <a:r>
              <a:rPr lang="en-US" altLang="zh-CN" sz="1400" dirty="0"/>
              <a:t>('v-bind')) {</a:t>
            </a:r>
          </a:p>
          <a:p>
            <a:r>
              <a:rPr lang="en-US" altLang="zh-CN" sz="1400" dirty="0"/>
              <a:t>      let key = </a:t>
            </a:r>
            <a:r>
              <a:rPr lang="en-US" altLang="zh-CN" sz="1400" dirty="0" err="1"/>
              <a:t>node.getAttribute</a:t>
            </a:r>
            <a:r>
              <a:rPr lang="en-US" altLang="zh-CN" sz="1400" dirty="0"/>
              <a:t>('v-bind’)</a:t>
            </a:r>
          </a:p>
          <a:p>
            <a:r>
              <a:rPr lang="en-US" altLang="zh-CN" sz="1400" dirty="0"/>
              <a:t>      this._</a:t>
            </a:r>
            <a:r>
              <a:rPr lang="en-US" altLang="zh-CN" sz="1400" dirty="0" err="1"/>
              <a:t>pushWatcher</a:t>
            </a:r>
            <a:r>
              <a:rPr lang="en-US" altLang="zh-CN" sz="1400" dirty="0"/>
              <a:t>(new Watcher(node,  	'</a:t>
            </a:r>
            <a:r>
              <a:rPr lang="en-US" altLang="zh-CN" sz="1400" dirty="0" err="1"/>
              <a:t>innerHTML</a:t>
            </a:r>
            <a:r>
              <a:rPr lang="en-US" altLang="zh-CN" sz="1400" dirty="0"/>
              <a:t>', data, key))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if (</a:t>
            </a:r>
            <a:r>
              <a:rPr lang="en-US" altLang="zh-CN" sz="1400" dirty="0" err="1"/>
              <a:t>node.hasAttribute</a:t>
            </a:r>
            <a:r>
              <a:rPr lang="en-US" altLang="zh-CN" sz="1400" dirty="0"/>
              <a:t>('v-model')) {</a:t>
            </a:r>
          </a:p>
          <a:p>
            <a:r>
              <a:rPr lang="en-US" altLang="zh-CN" sz="1400" dirty="0"/>
              <a:t>      let key = </a:t>
            </a:r>
            <a:r>
              <a:rPr lang="en-US" altLang="zh-CN" sz="1400" dirty="0" err="1"/>
              <a:t>node.getAttribute</a:t>
            </a:r>
            <a:r>
              <a:rPr lang="en-US" altLang="zh-CN" sz="1400" dirty="0"/>
              <a:t>('v-model’)</a:t>
            </a:r>
          </a:p>
          <a:p>
            <a:r>
              <a:rPr lang="en-US" altLang="zh-CN" sz="1400" dirty="0"/>
              <a:t>      this._</a:t>
            </a:r>
            <a:r>
              <a:rPr lang="en-US" altLang="zh-CN" sz="1400" dirty="0" err="1"/>
              <a:t>pushWatcher</a:t>
            </a:r>
            <a:r>
              <a:rPr lang="en-US" altLang="zh-CN" sz="1400" dirty="0"/>
              <a:t>(new Watcher(node,  	'value', data, key))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 err="1"/>
              <a:t>node.addEventListener</a:t>
            </a:r>
            <a:r>
              <a:rPr lang="en-US" altLang="zh-CN" sz="1400" dirty="0"/>
              <a:t>('input', () =&gt; 	{data[key] = </a:t>
            </a:r>
            <a:r>
              <a:rPr lang="en-US" altLang="zh-CN" sz="1400" dirty="0" err="1"/>
              <a:t>node.value</a:t>
            </a:r>
            <a:r>
              <a:rPr lang="en-US" altLang="zh-CN" sz="1400" dirty="0"/>
              <a:t>})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if (</a:t>
            </a:r>
            <a:r>
              <a:rPr lang="en-US" altLang="zh-CN" sz="1400" dirty="0" err="1"/>
              <a:t>node.hasAttribute</a:t>
            </a:r>
            <a:r>
              <a:rPr lang="en-US" altLang="zh-CN" sz="1400" dirty="0"/>
              <a:t>('v-click')) {</a:t>
            </a:r>
          </a:p>
          <a:p>
            <a:r>
              <a:rPr lang="en-US" altLang="zh-CN" sz="1400" dirty="0"/>
              <a:t>      let </a:t>
            </a:r>
            <a:r>
              <a:rPr lang="en-US" altLang="zh-CN" sz="1400" dirty="0" err="1"/>
              <a:t>methodName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node.getAttribute</a:t>
            </a:r>
            <a:r>
              <a:rPr lang="en-US" altLang="zh-CN" sz="1400" dirty="0"/>
              <a:t>(‘v-	click’)</a:t>
            </a:r>
          </a:p>
          <a:p>
            <a:r>
              <a:rPr lang="en-US" altLang="zh-CN" sz="1400" dirty="0"/>
              <a:t>      let method = 	this.$methods[</a:t>
            </a:r>
            <a:r>
              <a:rPr lang="en-US" altLang="zh-CN" sz="1400" dirty="0" err="1"/>
              <a:t>methodName</a:t>
            </a:r>
            <a:r>
              <a:rPr lang="en-US" altLang="zh-CN" sz="1400" dirty="0"/>
              <a:t>].bind(data)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 err="1"/>
              <a:t>node.addEventListener</a:t>
            </a:r>
            <a:r>
              <a:rPr lang="en-US" altLang="zh-CN" sz="1400" dirty="0"/>
              <a:t>('click', method)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})</a:t>
            </a:r>
          </a:p>
          <a:p>
            <a:r>
              <a:rPr lang="en-US" altLang="zh-CN" sz="1400" dirty="0"/>
              <a:t>}</a:t>
            </a:r>
          </a:p>
          <a:p>
            <a:pPr algn="ctr"/>
            <a:endParaRPr lang="zh-CN" altLang="en-US" sz="1400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554E26D5-79CF-4E02-850F-FF8979DB5CAD}"/>
              </a:ext>
            </a:extLst>
          </p:cNvPr>
          <p:cNvSpPr/>
          <p:nvPr/>
        </p:nvSpPr>
        <p:spPr>
          <a:xfrm>
            <a:off x="3536154" y="14792323"/>
            <a:ext cx="3319462" cy="65722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对绑定元素进行编译</a:t>
            </a:r>
            <a:endParaRPr lang="en-US" altLang="zh-CN" dirty="0"/>
          </a:p>
          <a:p>
            <a:pPr algn="ctr"/>
            <a:r>
              <a:rPr lang="zh-CN" altLang="en-US" dirty="0"/>
              <a:t>如果元素的子元素还有子元素，则递归编译</a:t>
            </a:r>
            <a:endParaRPr lang="en-US" altLang="zh-CN" dirty="0"/>
          </a:p>
          <a:p>
            <a:pPr algn="ctr"/>
            <a:r>
              <a:rPr lang="zh-CN" altLang="en-US" dirty="0"/>
              <a:t>编译针对三个属性：</a:t>
            </a:r>
            <a:r>
              <a:rPr lang="en-US" altLang="zh-CN" dirty="0"/>
              <a:t>v-</a:t>
            </a:r>
            <a:r>
              <a:rPr lang="en-US" altLang="zh-CN" dirty="0" err="1"/>
              <a:t>bind,v</a:t>
            </a:r>
            <a:r>
              <a:rPr lang="en-US" altLang="zh-CN" dirty="0"/>
              <a:t>-</a:t>
            </a:r>
            <a:r>
              <a:rPr lang="en-US" altLang="zh-CN" dirty="0" err="1"/>
              <a:t>model,v</a:t>
            </a:r>
            <a:r>
              <a:rPr lang="en-US" altLang="zh-CN" dirty="0"/>
              <a:t>-click</a:t>
            </a:r>
          </a:p>
          <a:p>
            <a:pPr algn="ctr"/>
            <a:r>
              <a:rPr lang="en-US" altLang="zh-CN" dirty="0"/>
              <a:t>v-bind</a:t>
            </a:r>
            <a:r>
              <a:rPr lang="zh-CN" altLang="en-US" dirty="0"/>
              <a:t>是数据单向绑定。</a:t>
            </a:r>
            <a:r>
              <a:rPr lang="en-US" altLang="zh-CN" dirty="0"/>
              <a:t>v-model</a:t>
            </a:r>
            <a:r>
              <a:rPr lang="zh-CN" altLang="en-US" dirty="0"/>
              <a:t>是数据双向绑定。</a:t>
            </a:r>
            <a:r>
              <a:rPr lang="en-US" altLang="zh-CN" dirty="0"/>
              <a:t>v-click</a:t>
            </a:r>
            <a:r>
              <a:rPr lang="zh-CN" altLang="en-US" dirty="0"/>
              <a:t>是数据单向绑定。</a:t>
            </a:r>
            <a:endParaRPr lang="en-US" altLang="zh-CN" dirty="0"/>
          </a:p>
          <a:p>
            <a:pPr algn="ctr"/>
            <a:r>
              <a:rPr lang="zh-CN" altLang="en-US" dirty="0"/>
              <a:t>对于数据变化触发视图，上面已经有了（</a:t>
            </a:r>
            <a:r>
              <a:rPr lang="en-US" altLang="zh-CN" dirty="0"/>
              <a:t>set</a:t>
            </a:r>
            <a:r>
              <a:rPr lang="zh-CN" altLang="en-US" dirty="0"/>
              <a:t>拦截）。这里是通过</a:t>
            </a:r>
            <a:r>
              <a:rPr lang="en-US" altLang="zh-CN" dirty="0"/>
              <a:t>this._</a:t>
            </a:r>
            <a:r>
              <a:rPr lang="en-US" altLang="zh-CN" dirty="0" err="1"/>
              <a:t>pushWatcher</a:t>
            </a:r>
            <a:r>
              <a:rPr lang="zh-CN" altLang="en-US" dirty="0"/>
              <a:t>方法将观察者（</a:t>
            </a:r>
            <a:r>
              <a:rPr lang="en-US" altLang="zh-CN" dirty="0"/>
              <a:t>watcher</a:t>
            </a:r>
            <a:r>
              <a:rPr lang="zh-CN" altLang="en-US" dirty="0"/>
              <a:t>）实例组织到</a:t>
            </a:r>
            <a:r>
              <a:rPr lang="en-US" altLang="zh-CN" dirty="0"/>
              <a:t>this._binding</a:t>
            </a:r>
            <a:r>
              <a:rPr lang="zh-CN" altLang="en-US" dirty="0"/>
              <a:t>中，方便数据变化时调用。</a:t>
            </a:r>
            <a:endParaRPr lang="en-US" altLang="zh-CN" dirty="0"/>
          </a:p>
          <a:p>
            <a:pPr algn="ctr"/>
            <a:r>
              <a:rPr lang="zh-CN" altLang="en-US" dirty="0"/>
              <a:t>对于视图变化更新数据，监听相关事件即可。对于</a:t>
            </a:r>
            <a:r>
              <a:rPr lang="en-US" altLang="zh-CN" dirty="0"/>
              <a:t>method</a:t>
            </a:r>
            <a:r>
              <a:rPr lang="zh-CN" altLang="en-US" dirty="0"/>
              <a:t>，需要通过</a:t>
            </a:r>
            <a:r>
              <a:rPr lang="en-US" altLang="zh-CN" dirty="0"/>
              <a:t>bind</a:t>
            </a:r>
            <a:r>
              <a:rPr lang="zh-CN" altLang="en-US" dirty="0"/>
              <a:t>改变上下文</a:t>
            </a:r>
            <a:r>
              <a:rPr lang="en-US" altLang="zh-CN" dirty="0"/>
              <a:t>——</a:t>
            </a:r>
            <a:r>
              <a:rPr lang="zh-CN" altLang="en-US" dirty="0"/>
              <a:t>实例化后的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146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281</Words>
  <Application>Microsoft Office PowerPoint</Application>
  <PresentationFormat>自定义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周喜涛</dc:creator>
  <cp:lastModifiedBy>周喜涛</cp:lastModifiedBy>
  <cp:revision>6</cp:revision>
  <dcterms:created xsi:type="dcterms:W3CDTF">2018-12-18T14:03:05Z</dcterms:created>
  <dcterms:modified xsi:type="dcterms:W3CDTF">2018-12-18T14:48:14Z</dcterms:modified>
</cp:coreProperties>
</file>