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3" r:id="rId2"/>
    <p:sldId id="257" r:id="rId3"/>
    <p:sldId id="258" r:id="rId4"/>
    <p:sldId id="264" r:id="rId5"/>
    <p:sldId id="260" r:id="rId6"/>
    <p:sldId id="261" r:id="rId7"/>
    <p:sldId id="262" r:id="rId8"/>
    <p:sldId id="265" r:id="rId9"/>
    <p:sldId id="266" r:id="rId10"/>
    <p:sldId id="267" r:id="rId11"/>
  </p:sldIdLst>
  <p:sldSz cx="36576000" cy="29260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2AB9E4-177A-4760-AD44-65FAB472FE4D}">
          <p14:sldIdLst>
            <p14:sldId id="263"/>
            <p14:sldId id="257"/>
            <p14:sldId id="258"/>
            <p14:sldId id="264"/>
            <p14:sldId id="260"/>
            <p14:sldId id="261"/>
            <p14:sldId id="26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6624" userDrawn="1">
          <p15:clr>
            <a:srgbClr val="9AA0A6"/>
          </p15:clr>
        </p15:guide>
        <p15:guide id="4" pos="22752" userDrawn="1">
          <p15:clr>
            <a:srgbClr val="9AA0A6"/>
          </p15:clr>
        </p15:guide>
        <p15:guide id="5" pos="7488" userDrawn="1">
          <p15:clr>
            <a:srgbClr val="9AA0A6"/>
          </p15:clr>
        </p15:guide>
        <p15:guide id="6" orient="horz" pos="18144" userDrawn="1">
          <p15:clr>
            <a:srgbClr val="9AA0A6"/>
          </p15:clr>
        </p15:guide>
        <p15:guide id="7" orient="horz" pos="9316" userDrawn="1">
          <p15:clr>
            <a:srgbClr val="A4A3A4"/>
          </p15:clr>
        </p15:guide>
        <p15:guide id="8" pos="15552" userDrawn="1">
          <p15:clr>
            <a:srgbClr val="A4A3A4"/>
          </p15:clr>
        </p15:guide>
        <p15:guide id="9" pos="16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A7"/>
    <a:srgbClr val="016E95"/>
    <a:srgbClr val="FFC000"/>
    <a:srgbClr val="CC66FF"/>
    <a:srgbClr val="9933FF"/>
    <a:srgbClr val="9966FF"/>
    <a:srgbClr val="CC99FF"/>
    <a:srgbClr val="FF66CC"/>
    <a:srgbClr val="F61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4077" autoAdjust="0"/>
  </p:normalViewPr>
  <p:slideViewPr>
    <p:cSldViewPr snapToGrid="0">
      <p:cViewPr varScale="1">
        <p:scale>
          <a:sx n="14" d="100"/>
          <a:sy n="14" d="100"/>
        </p:scale>
        <p:origin x="1608" y="8"/>
      </p:cViewPr>
      <p:guideLst>
        <p:guide orient="horz" pos="288"/>
        <p:guide pos="288"/>
        <p:guide pos="6624"/>
        <p:guide pos="22752"/>
        <p:guide pos="7488"/>
        <p:guide orient="horz" pos="18144"/>
        <p:guide orient="horz" pos="9316"/>
        <p:guide pos="15552"/>
        <p:guide pos="16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ke Martin" userId="b3d1374bd77ecfd7" providerId="LiveId" clId="{226BC521-F0B4-4391-8ACC-DE4F0C2FC06B}"/>
    <pc:docChg chg="undo redo custSel addSld delSld modSld modMainMaster addSection delSection modSection modNotesMaster">
      <pc:chgData name="Blake Martin" userId="b3d1374bd77ecfd7" providerId="LiveId" clId="{226BC521-F0B4-4391-8ACC-DE4F0C2FC06B}" dt="2021-02-05T06:31:59.305" v="5368" actId="255"/>
      <pc:docMkLst>
        <pc:docMk/>
      </pc:docMkLst>
      <pc:sldChg chg="modSp mod">
        <pc:chgData name="Blake Martin" userId="b3d1374bd77ecfd7" providerId="LiveId" clId="{226BC521-F0B4-4391-8ACC-DE4F0C2FC06B}" dt="2021-02-01T23:09:40.866" v="5178"/>
        <pc:sldMkLst>
          <pc:docMk/>
          <pc:sldMk cId="2290507028" sldId="257"/>
        </pc:sldMkLst>
        <pc:spChg chg="mod">
          <ac:chgData name="Blake Martin" userId="b3d1374bd77ecfd7" providerId="LiveId" clId="{226BC521-F0B4-4391-8ACC-DE4F0C2FC06B}" dt="2021-02-01T23:09:40.866" v="5178"/>
          <ac:spMkLst>
            <pc:docMk/>
            <pc:sldMk cId="2290507028" sldId="257"/>
            <ac:spMk id="4" creationId="{D12F4272-C080-4AE8-B94C-80E2A3348C88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2290507028" sldId="257"/>
            <ac:spMk id="5" creationId="{D9883E72-55DA-459C-80CF-BFCC3C605C97}"/>
          </ac:spMkLst>
        </pc:s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2290507028" sldId="257"/>
            <ac:grpSpMk id="3" creationId="{F0C55DC9-026B-4349-B88A-336C0F680095}"/>
          </ac:grpSpMkLst>
        </pc:grpChg>
      </pc:sldChg>
      <pc:sldChg chg="addSp delSp modSp mod modNotes">
        <pc:chgData name="Blake Martin" userId="b3d1374bd77ecfd7" providerId="LiveId" clId="{226BC521-F0B4-4391-8ACC-DE4F0C2FC06B}" dt="2021-02-01T23:09:40.866" v="5178"/>
        <pc:sldMkLst>
          <pc:docMk/>
          <pc:sldMk cId="780905428" sldId="258"/>
        </pc:sldMkLst>
        <pc:spChg chg="mod">
          <ac:chgData name="Blake Martin" userId="b3d1374bd77ecfd7" providerId="LiveId" clId="{226BC521-F0B4-4391-8ACC-DE4F0C2FC06B}" dt="2021-02-01T23:09:40.866" v="5178"/>
          <ac:spMkLst>
            <pc:docMk/>
            <pc:sldMk cId="780905428" sldId="258"/>
            <ac:spMk id="4" creationId="{6EB6C17E-D03C-45D0-A632-1B436E4C9F37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780905428" sldId="258"/>
            <ac:spMk id="5" creationId="{09706F72-CFBA-4FC4-AFBC-08E5D16F6951}"/>
          </ac:spMkLst>
        </pc:spChg>
        <pc:spChg chg="add mod">
          <ac:chgData name="Blake Martin" userId="b3d1374bd77ecfd7" providerId="LiveId" clId="{226BC521-F0B4-4391-8ACC-DE4F0C2FC06B}" dt="2021-02-01T23:09:40.866" v="5178"/>
          <ac:spMkLst>
            <pc:docMk/>
            <pc:sldMk cId="780905428" sldId="258"/>
            <ac:spMk id="17" creationId="{C9029E33-9BB6-4C87-9D4C-ABAE216EE684}"/>
          </ac:spMkLst>
        </pc:spChg>
        <pc:spChg chg="add mod">
          <ac:chgData name="Blake Martin" userId="b3d1374bd77ecfd7" providerId="LiveId" clId="{226BC521-F0B4-4391-8ACC-DE4F0C2FC06B}" dt="2021-02-01T23:09:40.866" v="5178"/>
          <ac:spMkLst>
            <pc:docMk/>
            <pc:sldMk cId="780905428" sldId="258"/>
            <ac:spMk id="19" creationId="{BB80DE4E-A98E-4B07-8391-A77B50B89D78}"/>
          </ac:spMkLst>
        </pc:spChg>
        <pc:spChg chg="add mod">
          <ac:chgData name="Blake Martin" userId="b3d1374bd77ecfd7" providerId="LiveId" clId="{226BC521-F0B4-4391-8ACC-DE4F0C2FC06B}" dt="2021-02-01T23:09:40.866" v="5178"/>
          <ac:spMkLst>
            <pc:docMk/>
            <pc:sldMk cId="780905428" sldId="258"/>
            <ac:spMk id="20" creationId="{5BD3719F-A3D7-45E1-87FD-2BCA88CDCDCF}"/>
          </ac:spMkLst>
        </pc:spChg>
        <pc:spChg chg="add mod">
          <ac:chgData name="Blake Martin" userId="b3d1374bd77ecfd7" providerId="LiveId" clId="{226BC521-F0B4-4391-8ACC-DE4F0C2FC06B}" dt="2021-02-01T23:09:40.866" v="5178"/>
          <ac:spMkLst>
            <pc:docMk/>
            <pc:sldMk cId="780905428" sldId="258"/>
            <ac:spMk id="21" creationId="{2CF1A2EC-6D24-4F8C-9C04-E13343E0347B}"/>
          </ac:spMkLst>
        </pc:spChg>
        <pc:grpChg chg="add mod">
          <ac:chgData name="Blake Martin" userId="b3d1374bd77ecfd7" providerId="LiveId" clId="{226BC521-F0B4-4391-8ACC-DE4F0C2FC06B}" dt="2021-02-01T23:09:40.866" v="5178"/>
          <ac:grpSpMkLst>
            <pc:docMk/>
            <pc:sldMk cId="780905428" sldId="258"/>
            <ac:grpSpMk id="2" creationId="{412D9B81-EC4E-4D10-8E2E-D29F56F4F9F3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780905428" sldId="258"/>
            <ac:grpSpMk id="3" creationId="{032B665D-6690-4CD1-9D06-C8DD32438D4A}"/>
          </ac:grpSpMkLst>
        </pc:grpChg>
        <pc:picChg chg="add del mod">
          <ac:chgData name="Blake Martin" userId="b3d1374bd77ecfd7" providerId="LiveId" clId="{226BC521-F0B4-4391-8ACC-DE4F0C2FC06B}" dt="2021-01-27T19:57:10.790" v="1508" actId="478"/>
          <ac:picMkLst>
            <pc:docMk/>
            <pc:sldMk cId="780905428" sldId="258"/>
            <ac:picMk id="6" creationId="{68583BB5-2939-4F91-85AC-34C25B2EBD82}"/>
          </ac:picMkLst>
        </pc:picChg>
        <pc:picChg chg="add del mod">
          <ac:chgData name="Blake Martin" userId="b3d1374bd77ecfd7" providerId="LiveId" clId="{226BC521-F0B4-4391-8ACC-DE4F0C2FC06B}" dt="2021-01-27T22:14:07.050" v="3071" actId="478"/>
          <ac:picMkLst>
            <pc:docMk/>
            <pc:sldMk cId="780905428" sldId="258"/>
            <ac:picMk id="7" creationId="{A29A7BD9-8C9D-4C4F-9796-CBDE4F3589D0}"/>
          </ac:picMkLst>
        </pc:picChg>
        <pc:picChg chg="add mod">
          <ac:chgData name="Blake Martin" userId="b3d1374bd77ecfd7" providerId="LiveId" clId="{226BC521-F0B4-4391-8ACC-DE4F0C2FC06B}" dt="2021-02-01T23:09:40.866" v="5178"/>
          <ac:picMkLst>
            <pc:docMk/>
            <pc:sldMk cId="780905428" sldId="258"/>
            <ac:picMk id="8" creationId="{693CA309-11E1-47A3-9625-80B76DA01FB4}"/>
          </ac:picMkLst>
        </pc:picChg>
        <pc:picChg chg="add mod">
          <ac:chgData name="Blake Martin" userId="b3d1374bd77ecfd7" providerId="LiveId" clId="{226BC521-F0B4-4391-8ACC-DE4F0C2FC06B}" dt="2021-02-01T23:09:40.866" v="5178"/>
          <ac:picMkLst>
            <pc:docMk/>
            <pc:sldMk cId="780905428" sldId="258"/>
            <ac:picMk id="9" creationId="{10EF6F38-D520-4145-8EEA-12436E62B4E6}"/>
          </ac:picMkLst>
        </pc:picChg>
        <pc:picChg chg="add mod">
          <ac:chgData name="Blake Martin" userId="b3d1374bd77ecfd7" providerId="LiveId" clId="{226BC521-F0B4-4391-8ACC-DE4F0C2FC06B}" dt="2021-02-01T23:09:40.866" v="5178"/>
          <ac:picMkLst>
            <pc:docMk/>
            <pc:sldMk cId="780905428" sldId="258"/>
            <ac:picMk id="10" creationId="{89354544-514D-45EF-B539-77528CC12DB7}"/>
          </ac:picMkLst>
        </pc:picChg>
        <pc:picChg chg="mod">
          <ac:chgData name="Blake Martin" userId="b3d1374bd77ecfd7" providerId="LiveId" clId="{226BC521-F0B4-4391-8ACC-DE4F0C2FC06B}" dt="2021-02-01T23:09:40.866" v="5178"/>
          <ac:picMkLst>
            <pc:docMk/>
            <pc:sldMk cId="780905428" sldId="258"/>
            <ac:picMk id="11" creationId="{D493BEB6-09EC-4D83-9DC8-92C05B997CCF}"/>
          </ac:picMkLst>
        </pc:picChg>
        <pc:picChg chg="add mod">
          <ac:chgData name="Blake Martin" userId="b3d1374bd77ecfd7" providerId="LiveId" clId="{226BC521-F0B4-4391-8ACC-DE4F0C2FC06B}" dt="2021-02-01T23:09:40.866" v="5178"/>
          <ac:picMkLst>
            <pc:docMk/>
            <pc:sldMk cId="780905428" sldId="258"/>
            <ac:picMk id="12" creationId="{83070E42-7769-46FD-A6ED-BE203997270F}"/>
          </ac:picMkLst>
        </pc:picChg>
        <pc:picChg chg="del">
          <ac:chgData name="Blake Martin" userId="b3d1374bd77ecfd7" providerId="LiveId" clId="{226BC521-F0B4-4391-8ACC-DE4F0C2FC06B}" dt="2021-01-27T09:05:31.071" v="25" actId="478"/>
          <ac:picMkLst>
            <pc:docMk/>
            <pc:sldMk cId="780905428" sldId="258"/>
            <ac:picMk id="12" creationId="{F19BFDDF-4260-4EE3-9A25-B0F30C713CF3}"/>
          </ac:picMkLst>
        </pc:picChg>
        <pc:picChg chg="del mod">
          <ac:chgData name="Blake Martin" userId="b3d1374bd77ecfd7" providerId="LiveId" clId="{226BC521-F0B4-4391-8ACC-DE4F0C2FC06B}" dt="2021-01-27T20:44:46.837" v="2440" actId="478"/>
          <ac:picMkLst>
            <pc:docMk/>
            <pc:sldMk cId="780905428" sldId="258"/>
            <ac:picMk id="13" creationId="{2089E297-D888-4E5D-AD39-1726090595DF}"/>
          </ac:picMkLst>
        </pc:picChg>
        <pc:picChg chg="del">
          <ac:chgData name="Blake Martin" userId="b3d1374bd77ecfd7" providerId="LiveId" clId="{226BC521-F0B4-4391-8ACC-DE4F0C2FC06B}" dt="2021-01-27T19:57:05.977" v="1506" actId="478"/>
          <ac:picMkLst>
            <pc:docMk/>
            <pc:sldMk cId="780905428" sldId="258"/>
            <ac:picMk id="14" creationId="{0400B2E2-A7CE-4CB5-AE78-FFD9F88B951B}"/>
          </ac:picMkLst>
        </pc:picChg>
        <pc:picChg chg="add mod">
          <ac:chgData name="Blake Martin" userId="b3d1374bd77ecfd7" providerId="LiveId" clId="{226BC521-F0B4-4391-8ACC-DE4F0C2FC06B}" dt="2021-02-01T23:09:40.866" v="5178"/>
          <ac:picMkLst>
            <pc:docMk/>
            <pc:sldMk cId="780905428" sldId="258"/>
            <ac:picMk id="14" creationId="{301FCD59-61D6-4C6E-95D1-552D5825A0C7}"/>
          </ac:picMkLst>
        </pc:picChg>
        <pc:picChg chg="del">
          <ac:chgData name="Blake Martin" userId="b3d1374bd77ecfd7" providerId="LiveId" clId="{226BC521-F0B4-4391-8ACC-DE4F0C2FC06B}" dt="2021-01-27T20:15:57.467" v="2229" actId="478"/>
          <ac:picMkLst>
            <pc:docMk/>
            <pc:sldMk cId="780905428" sldId="258"/>
            <ac:picMk id="15" creationId="{9158C4F3-26D8-48C2-9BDA-CE1B86CEACFD}"/>
          </ac:picMkLst>
        </pc:picChg>
        <pc:picChg chg="add mod">
          <ac:chgData name="Blake Martin" userId="b3d1374bd77ecfd7" providerId="LiveId" clId="{226BC521-F0B4-4391-8ACC-DE4F0C2FC06B}" dt="2021-02-01T23:09:40.866" v="5178"/>
          <ac:picMkLst>
            <pc:docMk/>
            <pc:sldMk cId="780905428" sldId="258"/>
            <ac:picMk id="16" creationId="{3C33C610-8C66-49BC-8981-9EA09327945A}"/>
          </ac:picMkLst>
        </pc:picChg>
        <pc:cxnChg chg="add mod">
          <ac:chgData name="Blake Martin" userId="b3d1374bd77ecfd7" providerId="LiveId" clId="{226BC521-F0B4-4391-8ACC-DE4F0C2FC06B}" dt="2021-02-01T23:09:40.866" v="5178"/>
          <ac:cxnSpMkLst>
            <pc:docMk/>
            <pc:sldMk cId="780905428" sldId="258"/>
            <ac:cxnSpMk id="13" creationId="{E96D09FC-829B-4D2C-B867-F28B2C8DEFA9}"/>
          </ac:cxnSpMkLst>
        </pc:cxnChg>
        <pc:cxnChg chg="add mod">
          <ac:chgData name="Blake Martin" userId="b3d1374bd77ecfd7" providerId="LiveId" clId="{226BC521-F0B4-4391-8ACC-DE4F0C2FC06B}" dt="2021-02-01T23:09:40.866" v="5178"/>
          <ac:cxnSpMkLst>
            <pc:docMk/>
            <pc:sldMk cId="780905428" sldId="258"/>
            <ac:cxnSpMk id="15" creationId="{411522F2-D783-4C6B-92D1-204ED9275146}"/>
          </ac:cxnSpMkLst>
        </pc:cxnChg>
        <pc:cxnChg chg="add mod">
          <ac:chgData name="Blake Martin" userId="b3d1374bd77ecfd7" providerId="LiveId" clId="{226BC521-F0B4-4391-8ACC-DE4F0C2FC06B}" dt="2021-02-01T23:09:40.866" v="5178"/>
          <ac:cxnSpMkLst>
            <pc:docMk/>
            <pc:sldMk cId="780905428" sldId="258"/>
            <ac:cxnSpMk id="18" creationId="{C9EEC8C5-FE23-48B0-B89A-CAD312DF5123}"/>
          </ac:cxnSpMkLst>
        </pc:cxnChg>
      </pc:sldChg>
      <pc:sldChg chg="addSp delSp modSp mod">
        <pc:chgData name="Blake Martin" userId="b3d1374bd77ecfd7" providerId="LiveId" clId="{226BC521-F0B4-4391-8ACC-DE4F0C2FC06B}" dt="2021-02-01T23:09:40.866" v="5178"/>
        <pc:sldMkLst>
          <pc:docMk/>
          <pc:sldMk cId="2407354711" sldId="259"/>
        </pc:sldMkLst>
        <pc:spChg chg="mod">
          <ac:chgData name="Blake Martin" userId="b3d1374bd77ecfd7" providerId="LiveId" clId="{226BC521-F0B4-4391-8ACC-DE4F0C2FC06B}" dt="2021-02-01T23:09:40.866" v="5178"/>
          <ac:spMkLst>
            <pc:docMk/>
            <pc:sldMk cId="2407354711" sldId="259"/>
            <ac:spMk id="17" creationId="{1C39422C-C972-4517-9943-4E681A29A2E8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2407354711" sldId="259"/>
            <ac:spMk id="18" creationId="{32262461-F9B3-47B5-8CF1-0B03020FF514}"/>
          </ac:spMkLst>
        </pc:spChg>
        <pc:spChg chg="del mod">
          <ac:chgData name="Blake Martin" userId="b3d1374bd77ecfd7" providerId="LiveId" clId="{226BC521-F0B4-4391-8ACC-DE4F0C2FC06B}" dt="2021-01-28T01:17:59.178" v="3136" actId="478"/>
          <ac:spMkLst>
            <pc:docMk/>
            <pc:sldMk cId="2407354711" sldId="259"/>
            <ac:spMk id="25" creationId="{FE3E2CB1-44E7-4340-88B3-3A80A741FB26}"/>
          </ac:spMkLst>
        </pc:spChg>
        <pc:spChg chg="del mod">
          <ac:chgData name="Blake Martin" userId="b3d1374bd77ecfd7" providerId="LiveId" clId="{226BC521-F0B4-4391-8ACC-DE4F0C2FC06B}" dt="2021-01-28T01:18:02.241" v="3140" actId="478"/>
          <ac:spMkLst>
            <pc:docMk/>
            <pc:sldMk cId="2407354711" sldId="259"/>
            <ac:spMk id="26" creationId="{A0703FFA-3B9E-472A-B9B8-18746D387B69}"/>
          </ac:spMkLst>
        </pc:spChg>
        <pc:spChg chg="del mod">
          <ac:chgData name="Blake Martin" userId="b3d1374bd77ecfd7" providerId="LiveId" clId="{226BC521-F0B4-4391-8ACC-DE4F0C2FC06B}" dt="2021-01-28T01:17:59.818" v="3137" actId="478"/>
          <ac:spMkLst>
            <pc:docMk/>
            <pc:sldMk cId="2407354711" sldId="259"/>
            <ac:spMk id="27" creationId="{9C1A0FEE-764F-4A95-997D-2EC227224645}"/>
          </ac:spMkLst>
        </pc:spChg>
        <pc:spChg chg="del mod">
          <ac:chgData name="Blake Martin" userId="b3d1374bd77ecfd7" providerId="LiveId" clId="{226BC521-F0B4-4391-8ACC-DE4F0C2FC06B}" dt="2021-01-28T01:18:00.898" v="3139" actId="478"/>
          <ac:spMkLst>
            <pc:docMk/>
            <pc:sldMk cId="2407354711" sldId="259"/>
            <ac:spMk id="28" creationId="{1A4B1E62-D25D-4E43-B19C-6DA3862506CE}"/>
          </ac:spMkLst>
        </pc:spChg>
        <pc:spChg chg="add del mod">
          <ac:chgData name="Blake Martin" userId="b3d1374bd77ecfd7" providerId="LiveId" clId="{226BC521-F0B4-4391-8ACC-DE4F0C2FC06B}" dt="2021-02-01T22:53:40.907" v="4686" actId="21"/>
          <ac:spMkLst>
            <pc:docMk/>
            <pc:sldMk cId="2407354711" sldId="259"/>
            <ac:spMk id="33" creationId="{30873CBA-0F1D-44B8-9322-DE6C7B63D3AB}"/>
          </ac:spMkLst>
        </pc:spChg>
        <pc:spChg chg="add del mod">
          <ac:chgData name="Blake Martin" userId="b3d1374bd77ecfd7" providerId="LiveId" clId="{226BC521-F0B4-4391-8ACC-DE4F0C2FC06B}" dt="2021-02-01T22:53:40.907" v="4686" actId="21"/>
          <ac:spMkLst>
            <pc:docMk/>
            <pc:sldMk cId="2407354711" sldId="259"/>
            <ac:spMk id="34" creationId="{3A1EA892-D982-4186-88C6-9A3B22312C6E}"/>
          </ac:spMkLst>
        </pc:s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2407354711" sldId="259"/>
            <ac:grpSpMk id="16" creationId="{4D6E6878-11EF-41CF-8E8B-F995F55AB87A}"/>
          </ac:grpSpMkLst>
        </pc:grpChg>
        <pc:grpChg chg="del mod">
          <ac:chgData name="Blake Martin" userId="b3d1374bd77ecfd7" providerId="LiveId" clId="{226BC521-F0B4-4391-8ACC-DE4F0C2FC06B}" dt="2021-01-28T01:17:51.630" v="3133" actId="478"/>
          <ac:grpSpMkLst>
            <pc:docMk/>
            <pc:sldMk cId="2407354711" sldId="259"/>
            <ac:grpSpMk id="21" creationId="{074C2596-3E49-48B3-A7B5-41BD30694961}"/>
          </ac:grpSpMkLst>
        </pc:grpChg>
        <pc:picChg chg="mod">
          <ac:chgData name="Blake Martin" userId="b3d1374bd77ecfd7" providerId="LiveId" clId="{226BC521-F0B4-4391-8ACC-DE4F0C2FC06B}" dt="2021-02-01T23:09:40.866" v="5178"/>
          <ac:picMkLst>
            <pc:docMk/>
            <pc:sldMk cId="2407354711" sldId="259"/>
            <ac:picMk id="19" creationId="{AD17EC3C-8417-4F3F-AE6A-13A22FC80601}"/>
          </ac:picMkLst>
        </pc:picChg>
        <pc:picChg chg="mod">
          <ac:chgData name="Blake Martin" userId="b3d1374bd77ecfd7" providerId="LiveId" clId="{226BC521-F0B4-4391-8ACC-DE4F0C2FC06B}" dt="2021-02-01T23:09:40.866" v="5178"/>
          <ac:picMkLst>
            <pc:docMk/>
            <pc:sldMk cId="2407354711" sldId="259"/>
            <ac:picMk id="20" creationId="{34EC3FC1-76F6-43C2-93FA-34C70ED5CAAA}"/>
          </ac:picMkLst>
        </pc:picChg>
        <pc:picChg chg="mod">
          <ac:chgData name="Blake Martin" userId="b3d1374bd77ecfd7" providerId="LiveId" clId="{226BC521-F0B4-4391-8ACC-DE4F0C2FC06B}" dt="2021-02-01T23:09:40.866" v="5178"/>
          <ac:picMkLst>
            <pc:docMk/>
            <pc:sldMk cId="2407354711" sldId="259"/>
            <ac:picMk id="22" creationId="{1B0AC4BF-A49F-4258-9AA4-F7366A613E2B}"/>
          </ac:picMkLst>
        </pc:picChg>
        <pc:picChg chg="del mod">
          <ac:chgData name="Blake Martin" userId="b3d1374bd77ecfd7" providerId="LiveId" clId="{226BC521-F0B4-4391-8ACC-DE4F0C2FC06B}" dt="2021-01-28T01:17:51.630" v="3133" actId="478"/>
          <ac:picMkLst>
            <pc:docMk/>
            <pc:sldMk cId="2407354711" sldId="259"/>
            <ac:picMk id="23" creationId="{566C7761-38FF-485A-96A8-59E00F9E067C}"/>
          </ac:picMkLst>
        </pc:picChg>
        <pc:picChg chg="del mod">
          <ac:chgData name="Blake Martin" userId="b3d1374bd77ecfd7" providerId="LiveId" clId="{226BC521-F0B4-4391-8ACC-DE4F0C2FC06B}" dt="2021-01-28T01:18:00.367" v="3138" actId="478"/>
          <ac:picMkLst>
            <pc:docMk/>
            <pc:sldMk cId="2407354711" sldId="259"/>
            <ac:picMk id="24" creationId="{58BB146D-2B57-4526-A1C6-DD32C1407C32}"/>
          </ac:picMkLst>
        </pc:picChg>
        <pc:picChg chg="add del mod">
          <ac:chgData name="Blake Martin" userId="b3d1374bd77ecfd7" providerId="LiveId" clId="{226BC521-F0B4-4391-8ACC-DE4F0C2FC06B}" dt="2021-02-01T22:53:40.907" v="4686" actId="21"/>
          <ac:picMkLst>
            <pc:docMk/>
            <pc:sldMk cId="2407354711" sldId="259"/>
            <ac:picMk id="29" creationId="{4306567A-9776-4CBB-898B-E7D88C91D122}"/>
          </ac:picMkLst>
        </pc:picChg>
        <pc:picChg chg="add del mod">
          <ac:chgData name="Blake Martin" userId="b3d1374bd77ecfd7" providerId="LiveId" clId="{226BC521-F0B4-4391-8ACC-DE4F0C2FC06B}" dt="2021-02-01T22:53:40.907" v="4686" actId="21"/>
          <ac:picMkLst>
            <pc:docMk/>
            <pc:sldMk cId="2407354711" sldId="259"/>
            <ac:picMk id="30" creationId="{D3B12D63-7681-4094-8792-9F6EFC7D5467}"/>
          </ac:picMkLst>
        </pc:picChg>
        <pc:picChg chg="add del mod">
          <ac:chgData name="Blake Martin" userId="b3d1374bd77ecfd7" providerId="LiveId" clId="{226BC521-F0B4-4391-8ACC-DE4F0C2FC06B}" dt="2021-02-01T22:53:40.907" v="4686" actId="21"/>
          <ac:picMkLst>
            <pc:docMk/>
            <pc:sldMk cId="2407354711" sldId="259"/>
            <ac:picMk id="32" creationId="{9A800C40-FAAB-45C1-995D-6B6434F80274}"/>
          </ac:picMkLst>
        </pc:picChg>
        <pc:picChg chg="add del mod">
          <ac:chgData name="Blake Martin" userId="b3d1374bd77ecfd7" providerId="LiveId" clId="{226BC521-F0B4-4391-8ACC-DE4F0C2FC06B}" dt="2021-01-28T01:28:16.431" v="3273" actId="478"/>
          <ac:picMkLst>
            <pc:docMk/>
            <pc:sldMk cId="2407354711" sldId="259"/>
            <ac:picMk id="1026" creationId="{5548CCCB-7716-4870-9DC5-C91D9895632D}"/>
          </ac:picMkLst>
        </pc:picChg>
        <pc:picChg chg="add del mod">
          <ac:chgData name="Blake Martin" userId="b3d1374bd77ecfd7" providerId="LiveId" clId="{226BC521-F0B4-4391-8ACC-DE4F0C2FC06B}" dt="2021-02-01T22:53:40.907" v="4686" actId="21"/>
          <ac:picMkLst>
            <pc:docMk/>
            <pc:sldMk cId="2407354711" sldId="259"/>
            <ac:picMk id="1028" creationId="{81B8BD4C-A0CF-4B1E-9095-CB142E014B17}"/>
          </ac:picMkLst>
        </pc:picChg>
        <pc:cxnChg chg="add del mod">
          <ac:chgData name="Blake Martin" userId="b3d1374bd77ecfd7" providerId="LiveId" clId="{226BC521-F0B4-4391-8ACC-DE4F0C2FC06B}" dt="2021-02-01T22:53:40.907" v="4686" actId="21"/>
          <ac:cxnSpMkLst>
            <pc:docMk/>
            <pc:sldMk cId="2407354711" sldId="259"/>
            <ac:cxnSpMk id="3" creationId="{F9C1E3DA-056E-4D69-B400-564EF1B41FF9}"/>
          </ac:cxnSpMkLst>
        </pc:cxnChg>
        <pc:cxnChg chg="add del mod">
          <ac:chgData name="Blake Martin" userId="b3d1374bd77ecfd7" providerId="LiveId" clId="{226BC521-F0B4-4391-8ACC-DE4F0C2FC06B}" dt="2021-02-01T22:53:40.907" v="4686" actId="21"/>
          <ac:cxnSpMkLst>
            <pc:docMk/>
            <pc:sldMk cId="2407354711" sldId="259"/>
            <ac:cxnSpMk id="6" creationId="{283666DD-01A7-4F37-B1B1-A28A67AD8290}"/>
          </ac:cxnSpMkLst>
        </pc:cxnChg>
        <pc:cxnChg chg="add del mod">
          <ac:chgData name="Blake Martin" userId="b3d1374bd77ecfd7" providerId="LiveId" clId="{226BC521-F0B4-4391-8ACC-DE4F0C2FC06B}" dt="2021-02-01T22:53:40.907" v="4686" actId="21"/>
          <ac:cxnSpMkLst>
            <pc:docMk/>
            <pc:sldMk cId="2407354711" sldId="259"/>
            <ac:cxnSpMk id="31" creationId="{E8579653-ABEE-4A62-A7DE-02B30782C72E}"/>
          </ac:cxnSpMkLst>
        </pc:cxnChg>
      </pc:sldChg>
      <pc:sldChg chg="addSp delSp modSp mod modNotes">
        <pc:chgData name="Blake Martin" userId="b3d1374bd77ecfd7" providerId="LiveId" clId="{226BC521-F0B4-4391-8ACC-DE4F0C2FC06B}" dt="2021-02-01T23:09:40.866" v="5178"/>
        <pc:sldMkLst>
          <pc:docMk/>
          <pc:sldMk cId="3733772656" sldId="260"/>
        </pc:sldMkLst>
        <pc:spChg chg="add del mod">
          <ac:chgData name="Blake Martin" userId="b3d1374bd77ecfd7" providerId="LiveId" clId="{226BC521-F0B4-4391-8ACC-DE4F0C2FC06B}" dt="2021-01-27T22:28:54.095" v="3115" actId="478"/>
          <ac:spMkLst>
            <pc:docMk/>
            <pc:sldMk cId="3733772656" sldId="260"/>
            <ac:spMk id="2" creationId="{A2680342-1454-414E-8553-07888F199C84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3733772656" sldId="260"/>
            <ac:spMk id="13" creationId="{2E94C825-0329-4038-8E5E-11AA28969C57}"/>
          </ac:spMkLst>
        </pc:spChg>
        <pc:spChg chg="add del mod ord">
          <ac:chgData name="Blake Martin" userId="b3d1374bd77ecfd7" providerId="LiveId" clId="{226BC521-F0B4-4391-8ACC-DE4F0C2FC06B}" dt="2021-01-27T19:26:03.536" v="376" actId="478"/>
          <ac:spMkLst>
            <pc:docMk/>
            <pc:sldMk cId="3733772656" sldId="260"/>
            <ac:spMk id="14" creationId="{6B246806-9242-4868-8E59-A612B24C6BF0}"/>
          </ac:spMkLst>
        </pc:spChg>
        <pc:spChg chg="add del mod">
          <ac:chgData name="Blake Martin" userId="b3d1374bd77ecfd7" providerId="LiveId" clId="{226BC521-F0B4-4391-8ACC-DE4F0C2FC06B}" dt="2021-01-27T22:28:56.807" v="3116" actId="478"/>
          <ac:spMkLst>
            <pc:docMk/>
            <pc:sldMk cId="3733772656" sldId="260"/>
            <ac:spMk id="14" creationId="{FC42EAAC-1219-451D-9C96-7E05DBF0C707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3733772656" sldId="260"/>
            <ac:spMk id="15" creationId="{81EA40F5-E82D-4783-9921-E716FD873564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3733772656" sldId="260"/>
            <ac:spMk id="20" creationId="{282A2510-58CE-46E6-96D3-FEE12071C2BC}"/>
          </ac:spMkLst>
        </pc:spChg>
        <pc:spChg chg="add del mod">
          <ac:chgData name="Blake Martin" userId="b3d1374bd77ecfd7" providerId="LiveId" clId="{226BC521-F0B4-4391-8ACC-DE4F0C2FC06B}" dt="2021-01-27T21:45:05.460" v="2814" actId="478"/>
          <ac:spMkLst>
            <pc:docMk/>
            <pc:sldMk cId="3733772656" sldId="260"/>
            <ac:spMk id="26" creationId="{858A776C-6F1B-4C63-860B-A9BAD17B2414}"/>
          </ac:spMkLst>
        </pc:spChg>
        <pc:grpChg chg="mod ord">
          <ac:chgData name="Blake Martin" userId="b3d1374bd77ecfd7" providerId="LiveId" clId="{226BC521-F0B4-4391-8ACC-DE4F0C2FC06B}" dt="2021-02-01T23:09:40.866" v="5178"/>
          <ac:grpSpMkLst>
            <pc:docMk/>
            <pc:sldMk cId="3733772656" sldId="260"/>
            <ac:grpSpMk id="12" creationId="{B59583B6-F411-4180-8FD3-3F6A74F02558}"/>
          </ac:grpSpMkLst>
        </pc:grpChg>
        <pc:picChg chg="add mod modCrop">
          <ac:chgData name="Blake Martin" userId="b3d1374bd77ecfd7" providerId="LiveId" clId="{226BC521-F0B4-4391-8ACC-DE4F0C2FC06B}" dt="2021-02-01T23:09:40.866" v="5178"/>
          <ac:picMkLst>
            <pc:docMk/>
            <pc:sldMk cId="3733772656" sldId="260"/>
            <ac:picMk id="3" creationId="{042E13AA-F17E-474B-B093-7CAEDE648027}"/>
          </ac:picMkLst>
        </pc:picChg>
        <pc:picChg chg="add del mod ord">
          <ac:chgData name="Blake Martin" userId="b3d1374bd77ecfd7" providerId="LiveId" clId="{226BC521-F0B4-4391-8ACC-DE4F0C2FC06B}" dt="2021-01-27T21:24:30.943" v="2516" actId="478"/>
          <ac:picMkLst>
            <pc:docMk/>
            <pc:sldMk cId="3733772656" sldId="260"/>
            <ac:picMk id="3" creationId="{D1439839-2F2E-444B-937E-559D85590B76}"/>
          </ac:picMkLst>
        </pc:picChg>
        <pc:picChg chg="add del mod ord">
          <ac:chgData name="Blake Martin" userId="b3d1374bd77ecfd7" providerId="LiveId" clId="{226BC521-F0B4-4391-8ACC-DE4F0C2FC06B}" dt="2021-01-28T02:30:56.699" v="4548" actId="478"/>
          <ac:picMkLst>
            <pc:docMk/>
            <pc:sldMk cId="3733772656" sldId="260"/>
            <ac:picMk id="4" creationId="{18FC761A-00DF-4248-B799-465033411102}"/>
          </ac:picMkLst>
        </pc:picChg>
        <pc:picChg chg="add mod ord modCrop">
          <ac:chgData name="Blake Martin" userId="b3d1374bd77ecfd7" providerId="LiveId" clId="{226BC521-F0B4-4391-8ACC-DE4F0C2FC06B}" dt="2021-02-01T23:09:40.866" v="5178"/>
          <ac:picMkLst>
            <pc:docMk/>
            <pc:sldMk cId="3733772656" sldId="260"/>
            <ac:picMk id="4" creationId="{420C90DB-D2C1-4DC2-8CEC-33EE3BD57829}"/>
          </ac:picMkLst>
        </pc:picChg>
        <pc:picChg chg="add del mod ord modCrop">
          <ac:chgData name="Blake Martin" userId="b3d1374bd77ecfd7" providerId="LiveId" clId="{226BC521-F0B4-4391-8ACC-DE4F0C2FC06B}" dt="2021-02-01T05:52:16.353" v="4564" actId="478"/>
          <ac:picMkLst>
            <pc:docMk/>
            <pc:sldMk cId="3733772656" sldId="260"/>
            <ac:picMk id="6" creationId="{044513D9-A103-4708-B9AC-25D2EEED1A4E}"/>
          </ac:picMkLst>
        </pc:picChg>
        <pc:picChg chg="add del mod">
          <ac:chgData name="Blake Martin" userId="b3d1374bd77ecfd7" providerId="LiveId" clId="{226BC521-F0B4-4391-8ACC-DE4F0C2FC06B}" dt="2021-01-27T21:31:02.753" v="2560" actId="478"/>
          <ac:picMkLst>
            <pc:docMk/>
            <pc:sldMk cId="3733772656" sldId="260"/>
            <ac:picMk id="6" creationId="{EFB95B20-7B2C-4EBC-8588-E22DB55399A7}"/>
          </ac:picMkLst>
        </pc:picChg>
        <pc:picChg chg="add del mod ord">
          <ac:chgData name="Blake Martin" userId="b3d1374bd77ecfd7" providerId="LiveId" clId="{226BC521-F0B4-4391-8ACC-DE4F0C2FC06B}" dt="2021-01-27T21:30:42.502" v="2554" actId="478"/>
          <ac:picMkLst>
            <pc:docMk/>
            <pc:sldMk cId="3733772656" sldId="260"/>
            <ac:picMk id="8" creationId="{41D77622-C98D-4810-B485-9BAA3181219D}"/>
          </ac:picMkLst>
        </pc:picChg>
        <pc:picChg chg="add mod ord modCrop">
          <ac:chgData name="Blake Martin" userId="b3d1374bd77ecfd7" providerId="LiveId" clId="{226BC521-F0B4-4391-8ACC-DE4F0C2FC06B}" dt="2021-02-01T23:09:40.866" v="5178"/>
          <ac:picMkLst>
            <pc:docMk/>
            <pc:sldMk cId="3733772656" sldId="260"/>
            <ac:picMk id="8" creationId="{AC137CB1-0C5D-4F26-AE6E-E86567C468EB}"/>
          </ac:picMkLst>
        </pc:picChg>
        <pc:picChg chg="add del mod ord">
          <ac:chgData name="Blake Martin" userId="b3d1374bd77ecfd7" providerId="LiveId" clId="{226BC521-F0B4-4391-8ACC-DE4F0C2FC06B}" dt="2021-01-27T21:30:21.533" v="2548" actId="478"/>
          <ac:picMkLst>
            <pc:docMk/>
            <pc:sldMk cId="3733772656" sldId="260"/>
            <ac:picMk id="10" creationId="{248BD35A-D636-4974-8CF9-DF28DAC858C4}"/>
          </ac:picMkLst>
        </pc:picChg>
        <pc:picChg chg="add mod ord">
          <ac:chgData name="Blake Martin" userId="b3d1374bd77ecfd7" providerId="LiveId" clId="{226BC521-F0B4-4391-8ACC-DE4F0C2FC06B}" dt="2021-02-01T23:09:40.866" v="5178"/>
          <ac:picMkLst>
            <pc:docMk/>
            <pc:sldMk cId="3733772656" sldId="260"/>
            <ac:picMk id="10" creationId="{4B939ED1-834A-4EB8-9128-9817DD663BDF}"/>
          </ac:picMkLst>
        </pc:picChg>
        <pc:picChg chg="add del mod">
          <ac:chgData name="Blake Martin" userId="b3d1374bd77ecfd7" providerId="LiveId" clId="{226BC521-F0B4-4391-8ACC-DE4F0C2FC06B}" dt="2021-01-28T02:27:52.819" v="4535" actId="478"/>
          <ac:picMkLst>
            <pc:docMk/>
            <pc:sldMk cId="3733772656" sldId="260"/>
            <ac:picMk id="16" creationId="{C834C963-AEAB-427D-9A85-C8FC67471953}"/>
          </ac:picMkLst>
        </pc:picChg>
        <pc:picChg chg="add del mod">
          <ac:chgData name="Blake Martin" userId="b3d1374bd77ecfd7" providerId="LiveId" clId="{226BC521-F0B4-4391-8ACC-DE4F0C2FC06B}" dt="2021-01-28T02:26:54.015" v="4524" actId="478"/>
          <ac:picMkLst>
            <pc:docMk/>
            <pc:sldMk cId="3733772656" sldId="260"/>
            <ac:picMk id="18" creationId="{D5280370-C882-4878-853C-FC649E298963}"/>
          </ac:picMkLst>
        </pc:picChg>
        <pc:picChg chg="add del mod">
          <ac:chgData name="Blake Martin" userId="b3d1374bd77ecfd7" providerId="LiveId" clId="{226BC521-F0B4-4391-8ACC-DE4F0C2FC06B}" dt="2021-01-28T02:26:10.636" v="4516" actId="478"/>
          <ac:picMkLst>
            <pc:docMk/>
            <pc:sldMk cId="3733772656" sldId="260"/>
            <ac:picMk id="21" creationId="{CCD244DF-8CF1-45FB-A1E0-CEDA2242F3DB}"/>
          </ac:picMkLst>
        </pc:picChg>
        <pc:picChg chg="del">
          <ac:chgData name="Blake Martin" userId="b3d1374bd77ecfd7" providerId="LiveId" clId="{226BC521-F0B4-4391-8ACC-DE4F0C2FC06B}" dt="2021-01-27T09:09:24.578" v="32" actId="478"/>
          <ac:picMkLst>
            <pc:docMk/>
            <pc:sldMk cId="3733772656" sldId="260"/>
            <ac:picMk id="1026" creationId="{C73A6390-1929-4505-8B0C-4B3E98DD3B0A}"/>
          </ac:picMkLst>
        </pc:picChg>
        <pc:picChg chg="mod">
          <ac:chgData name="Blake Martin" userId="b3d1374bd77ecfd7" providerId="LiveId" clId="{226BC521-F0B4-4391-8ACC-DE4F0C2FC06B}" dt="2021-02-01T23:09:40.866" v="5178"/>
          <ac:picMkLst>
            <pc:docMk/>
            <pc:sldMk cId="3733772656" sldId="260"/>
            <ac:picMk id="1028" creationId="{0A6FC959-9C6C-472A-A59E-97B9C5AA6651}"/>
          </ac:picMkLst>
        </pc:picChg>
        <pc:picChg chg="del mod">
          <ac:chgData name="Blake Martin" userId="b3d1374bd77ecfd7" providerId="LiveId" clId="{226BC521-F0B4-4391-8ACC-DE4F0C2FC06B}" dt="2021-01-27T21:27:09.921" v="2539" actId="478"/>
          <ac:picMkLst>
            <pc:docMk/>
            <pc:sldMk cId="3733772656" sldId="260"/>
            <ac:picMk id="1030" creationId="{BF857D38-5081-431F-A8AE-C5A6DEA5ADBF}"/>
          </ac:picMkLst>
        </pc:picChg>
        <pc:picChg chg="del mod">
          <ac:chgData name="Blake Martin" userId="b3d1374bd77ecfd7" providerId="LiveId" clId="{226BC521-F0B4-4391-8ACC-DE4F0C2FC06B}" dt="2021-01-27T21:26:38.701" v="2532" actId="478"/>
          <ac:picMkLst>
            <pc:docMk/>
            <pc:sldMk cId="3733772656" sldId="260"/>
            <ac:picMk id="1032" creationId="{947173A8-0CD9-4E9D-BE09-03876CD6A473}"/>
          </ac:picMkLst>
        </pc:picChg>
        <pc:picChg chg="del mod">
          <ac:chgData name="Blake Martin" userId="b3d1374bd77ecfd7" providerId="LiveId" clId="{226BC521-F0B4-4391-8ACC-DE4F0C2FC06B}" dt="2021-01-27T21:26:12.950" v="2526" actId="478"/>
          <ac:picMkLst>
            <pc:docMk/>
            <pc:sldMk cId="3733772656" sldId="260"/>
            <ac:picMk id="1034" creationId="{886B1B21-1570-488A-A938-9E96EC5BE7E1}"/>
          </ac:picMkLst>
        </pc:picChg>
      </pc:sldChg>
      <pc:sldChg chg="addSp delSp modSp mod">
        <pc:chgData name="Blake Martin" userId="b3d1374bd77ecfd7" providerId="LiveId" clId="{226BC521-F0B4-4391-8ACC-DE4F0C2FC06B}" dt="2021-02-02T00:29:13.440" v="5354" actId="692"/>
        <pc:sldMkLst>
          <pc:docMk/>
          <pc:sldMk cId="466299506" sldId="261"/>
        </pc:sldMkLst>
        <pc:spChg chg="mod topLvl">
          <ac:chgData name="Blake Martin" userId="b3d1374bd77ecfd7" providerId="LiveId" clId="{226BC521-F0B4-4391-8ACC-DE4F0C2FC06B}" dt="2021-02-01T23:09:40.866" v="5178"/>
          <ac:spMkLst>
            <pc:docMk/>
            <pc:sldMk cId="466299506" sldId="261"/>
            <ac:spMk id="4" creationId="{B87602FC-14AD-4D03-984C-B362188552AA}"/>
          </ac:spMkLst>
        </pc:spChg>
        <pc:spChg chg="add del mod topLvl">
          <ac:chgData name="Blake Martin" userId="b3d1374bd77ecfd7" providerId="LiveId" clId="{226BC521-F0B4-4391-8ACC-DE4F0C2FC06B}" dt="2021-02-01T23:09:40.866" v="5178"/>
          <ac:spMkLst>
            <pc:docMk/>
            <pc:sldMk cId="466299506" sldId="261"/>
            <ac:spMk id="5" creationId="{5F40CE5A-4B90-4C07-8A5D-1950607A276A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466299506" sldId="261"/>
            <ac:spMk id="12" creationId="{12CF97CF-3FCD-4211-A78D-B668CDF4098F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466299506" sldId="261"/>
            <ac:spMk id="13" creationId="{E154DD65-C22C-4A45-A7CA-09A9E9D7D62C}"/>
          </ac:spMkLst>
        </pc:spChg>
        <pc:spChg chg="add mod ord topLvl">
          <ac:chgData name="Blake Martin" userId="b3d1374bd77ecfd7" providerId="LiveId" clId="{226BC521-F0B4-4391-8ACC-DE4F0C2FC06B}" dt="2021-02-02T00:27:20.881" v="5331" actId="166"/>
          <ac:spMkLst>
            <pc:docMk/>
            <pc:sldMk cId="466299506" sldId="261"/>
            <ac:spMk id="22" creationId="{580FC93F-AA1B-441D-AC86-5B1A4BD0BC37}"/>
          </ac:spMkLst>
        </pc:spChg>
        <pc:spChg chg="add mod topLvl">
          <ac:chgData name="Blake Martin" userId="b3d1374bd77ecfd7" providerId="LiveId" clId="{226BC521-F0B4-4391-8ACC-DE4F0C2FC06B}" dt="2021-02-01T23:09:40.866" v="5178"/>
          <ac:spMkLst>
            <pc:docMk/>
            <pc:sldMk cId="466299506" sldId="261"/>
            <ac:spMk id="23" creationId="{8FF0FC7A-B0B1-4F62-A9CD-44DFC8E58B68}"/>
          </ac:spMkLst>
        </pc:spChg>
        <pc:spChg chg="add mod ord topLvl">
          <ac:chgData name="Blake Martin" userId="b3d1374bd77ecfd7" providerId="LiveId" clId="{226BC521-F0B4-4391-8ACC-DE4F0C2FC06B}" dt="2021-02-01T23:09:40.866" v="5178"/>
          <ac:spMkLst>
            <pc:docMk/>
            <pc:sldMk cId="466299506" sldId="261"/>
            <ac:spMk id="24" creationId="{7CA5EB27-F7E4-49CC-8D16-A2ECBB1C5CA2}"/>
          </ac:spMkLst>
        </pc:spChg>
        <pc:spChg chg="add mod ord topLvl">
          <ac:chgData name="Blake Martin" userId="b3d1374bd77ecfd7" providerId="LiveId" clId="{226BC521-F0B4-4391-8ACC-DE4F0C2FC06B}" dt="2021-02-01T23:09:40.866" v="5178"/>
          <ac:spMkLst>
            <pc:docMk/>
            <pc:sldMk cId="466299506" sldId="261"/>
            <ac:spMk id="25" creationId="{37D37165-8AAE-42DA-878A-9863D5BE3133}"/>
          </ac:spMkLst>
        </pc:spChg>
        <pc:spChg chg="add mod ord topLvl">
          <ac:chgData name="Blake Martin" userId="b3d1374bd77ecfd7" providerId="LiveId" clId="{226BC521-F0B4-4391-8ACC-DE4F0C2FC06B}" dt="2021-02-01T23:09:40.866" v="5178"/>
          <ac:spMkLst>
            <pc:docMk/>
            <pc:sldMk cId="466299506" sldId="261"/>
            <ac:spMk id="26" creationId="{3E769258-F903-4EBB-A555-7290CC0822CA}"/>
          </ac:spMkLst>
        </pc:spChg>
        <pc:spChg chg="add mod ord topLvl">
          <ac:chgData name="Blake Martin" userId="b3d1374bd77ecfd7" providerId="LiveId" clId="{226BC521-F0B4-4391-8ACC-DE4F0C2FC06B}" dt="2021-02-02T00:27:07.862" v="5329" actId="166"/>
          <ac:spMkLst>
            <pc:docMk/>
            <pc:sldMk cId="466299506" sldId="261"/>
            <ac:spMk id="28" creationId="{95D3B4F7-F134-40B7-9138-70A08B141970}"/>
          </ac:spMkLst>
        </pc:spChg>
        <pc:spChg chg="add mod topLvl">
          <ac:chgData name="Blake Martin" userId="b3d1374bd77ecfd7" providerId="LiveId" clId="{226BC521-F0B4-4391-8ACC-DE4F0C2FC06B}" dt="2021-02-02T00:27:18.461" v="5330" actId="164"/>
          <ac:spMkLst>
            <pc:docMk/>
            <pc:sldMk cId="466299506" sldId="261"/>
            <ac:spMk id="29" creationId="{C02D7618-3744-406D-8143-E2D726DC0AFC}"/>
          </ac:spMkLst>
        </pc:spChg>
        <pc:spChg chg="add mod topLvl">
          <ac:chgData name="Blake Martin" userId="b3d1374bd77ecfd7" providerId="LiveId" clId="{226BC521-F0B4-4391-8ACC-DE4F0C2FC06B}" dt="2021-02-02T00:27:05.187" v="5328" actId="164"/>
          <ac:spMkLst>
            <pc:docMk/>
            <pc:sldMk cId="466299506" sldId="261"/>
            <ac:spMk id="30" creationId="{F846A1D1-06C7-4B99-9BB8-891F27AADFD6}"/>
          </ac:spMkLst>
        </pc:spChg>
        <pc:spChg chg="add mod">
          <ac:chgData name="Blake Martin" userId="b3d1374bd77ecfd7" providerId="LiveId" clId="{226BC521-F0B4-4391-8ACC-DE4F0C2FC06B}" dt="2021-02-02T00:28:18.616" v="5346" actId="14100"/>
          <ac:spMkLst>
            <pc:docMk/>
            <pc:sldMk cId="466299506" sldId="261"/>
            <ac:spMk id="49" creationId="{C69F791E-757B-4376-91FF-DA6137E94B5B}"/>
          </ac:spMkLst>
        </pc:spChg>
        <pc:grpChg chg="add del mod">
          <ac:chgData name="Blake Martin" userId="b3d1374bd77ecfd7" providerId="LiveId" clId="{226BC521-F0B4-4391-8ACC-DE4F0C2FC06B}" dt="2021-01-28T02:03:17.602" v="4360" actId="165"/>
          <ac:grpSpMkLst>
            <pc:docMk/>
            <pc:sldMk cId="466299506" sldId="261"/>
            <ac:grpSpMk id="2" creationId="{4FB90DC7-C556-4491-B694-3C4E4E888845}"/>
          </ac:grpSpMkLst>
        </pc:grpChg>
        <pc:grpChg chg="add del mod ord">
          <ac:chgData name="Blake Martin" userId="b3d1374bd77ecfd7" providerId="LiveId" clId="{226BC521-F0B4-4391-8ACC-DE4F0C2FC06B}" dt="2021-02-02T00:22:47.804" v="5280" actId="167"/>
          <ac:grpSpMkLst>
            <pc:docMk/>
            <pc:sldMk cId="466299506" sldId="261"/>
            <ac:grpSpMk id="3" creationId="{1F20A546-5D39-4F4E-B735-0B06452ADA95}"/>
          </ac:grpSpMkLst>
        </pc:grpChg>
        <pc:grpChg chg="add del mod">
          <ac:chgData name="Blake Martin" userId="b3d1374bd77ecfd7" providerId="LiveId" clId="{226BC521-F0B4-4391-8ACC-DE4F0C2FC06B}" dt="2021-01-28T02:06:25.474" v="4388" actId="165"/>
          <ac:grpSpMkLst>
            <pc:docMk/>
            <pc:sldMk cId="466299506" sldId="261"/>
            <ac:grpSpMk id="7" creationId="{7D51EE60-3EF3-4482-BED0-AA8D85E83E41}"/>
          </ac:grpSpMkLst>
        </pc:grpChg>
        <pc:grpChg chg="add del mod">
          <ac:chgData name="Blake Martin" userId="b3d1374bd77ecfd7" providerId="LiveId" clId="{226BC521-F0B4-4391-8ACC-DE4F0C2FC06B}" dt="2021-02-01T06:05:26.952" v="4618" actId="478"/>
          <ac:grpSpMkLst>
            <pc:docMk/>
            <pc:sldMk cId="466299506" sldId="261"/>
            <ac:grpSpMk id="9" creationId="{327C205B-CE44-47FF-8980-02AA527163D5}"/>
          </ac:grpSpMkLst>
        </pc:grpChg>
        <pc:grpChg chg="add del mod">
          <ac:chgData name="Blake Martin" userId="b3d1374bd77ecfd7" providerId="LiveId" clId="{226BC521-F0B4-4391-8ACC-DE4F0C2FC06B}" dt="2021-02-02T00:26:07.507" v="5321" actId="478"/>
          <ac:grpSpMkLst>
            <pc:docMk/>
            <pc:sldMk cId="466299506" sldId="261"/>
            <ac:grpSpMk id="9" creationId="{A6E51727-72E8-4736-8F02-C1B4EDCC965B}"/>
          </ac:grpSpMkLst>
        </pc:grpChg>
        <pc:grpChg chg="add del mod ord">
          <ac:chgData name="Blake Martin" userId="b3d1374bd77ecfd7" providerId="LiveId" clId="{226BC521-F0B4-4391-8ACC-DE4F0C2FC06B}" dt="2021-01-28T02:16:33.844" v="4489" actId="165"/>
          <ac:grpSpMkLst>
            <pc:docMk/>
            <pc:sldMk cId="466299506" sldId="261"/>
            <ac:grpSpMk id="31" creationId="{C14FFF54-95B5-48EF-AE9C-F5883110530D}"/>
          </ac:grpSpMkLst>
        </pc:grpChg>
        <pc:grpChg chg="add del mod">
          <ac:chgData name="Blake Martin" userId="b3d1374bd77ecfd7" providerId="LiveId" clId="{226BC521-F0B4-4391-8ACC-DE4F0C2FC06B}" dt="2021-01-28T02:10:23.426" v="4428" actId="165"/>
          <ac:grpSpMkLst>
            <pc:docMk/>
            <pc:sldMk cId="466299506" sldId="261"/>
            <ac:grpSpMk id="32" creationId="{1848C5DD-B77E-441A-94C4-CA28121B26E3}"/>
          </ac:grpSpMkLst>
        </pc:grpChg>
        <pc:grpChg chg="add mod">
          <ac:chgData name="Blake Martin" userId="b3d1374bd77ecfd7" providerId="LiveId" clId="{226BC521-F0B4-4391-8ACC-DE4F0C2FC06B}" dt="2021-02-02T00:27:05.187" v="5328" actId="164"/>
          <ac:grpSpMkLst>
            <pc:docMk/>
            <pc:sldMk cId="466299506" sldId="261"/>
            <ac:grpSpMk id="32" creationId="{ADFCF5C1-6C68-4611-80FF-D9EC3F11DBC1}"/>
          </ac:grpSpMkLst>
        </pc:grpChg>
        <pc:grpChg chg="add mod">
          <ac:chgData name="Blake Martin" userId="b3d1374bd77ecfd7" providerId="LiveId" clId="{226BC521-F0B4-4391-8ACC-DE4F0C2FC06B}" dt="2021-02-02T00:27:18.461" v="5330" actId="164"/>
          <ac:grpSpMkLst>
            <pc:docMk/>
            <pc:sldMk cId="466299506" sldId="261"/>
            <ac:grpSpMk id="33" creationId="{0FE44F1C-8C31-4B0B-B987-87BED241135D}"/>
          </ac:grpSpMkLst>
        </pc:grpChg>
        <pc:grpChg chg="add del mod">
          <ac:chgData name="Blake Martin" userId="b3d1374bd77ecfd7" providerId="LiveId" clId="{226BC521-F0B4-4391-8ACC-DE4F0C2FC06B}" dt="2021-01-28T02:13:10.055" v="4463" actId="165"/>
          <ac:grpSpMkLst>
            <pc:docMk/>
            <pc:sldMk cId="466299506" sldId="261"/>
            <ac:grpSpMk id="33" creationId="{BF11F3FE-D55A-4F63-81A0-0113182E2909}"/>
          </ac:grpSpMkLst>
        </pc:grpChg>
        <pc:grpChg chg="add del mod ord topLvl">
          <ac:chgData name="Blake Martin" userId="b3d1374bd77ecfd7" providerId="LiveId" clId="{226BC521-F0B4-4391-8ACC-DE4F0C2FC06B}" dt="2021-02-02T00:23:25.341" v="5288" actId="165"/>
          <ac:grpSpMkLst>
            <pc:docMk/>
            <pc:sldMk cId="466299506" sldId="261"/>
            <ac:grpSpMk id="38" creationId="{096279EB-4B21-4C53-94F1-881CAC32F3C8}"/>
          </ac:grpSpMkLst>
        </pc:grpChg>
        <pc:grpChg chg="add del mod ord">
          <ac:chgData name="Blake Martin" userId="b3d1374bd77ecfd7" providerId="LiveId" clId="{226BC521-F0B4-4391-8ACC-DE4F0C2FC06B}" dt="2021-02-01T22:58:47.194" v="4762" actId="165"/>
          <ac:grpSpMkLst>
            <pc:docMk/>
            <pc:sldMk cId="466299506" sldId="261"/>
            <ac:grpSpMk id="40" creationId="{6E83C3BB-0B36-468D-A705-980778A38AFF}"/>
          </ac:grpSpMkLst>
        </pc:grpChg>
        <pc:grpChg chg="add del mod ord">
          <ac:chgData name="Blake Martin" userId="b3d1374bd77ecfd7" providerId="LiveId" clId="{226BC521-F0B4-4391-8ACC-DE4F0C2FC06B}" dt="2021-02-02T00:21:46.574" v="5266" actId="165"/>
          <ac:grpSpMkLst>
            <pc:docMk/>
            <pc:sldMk cId="466299506" sldId="261"/>
            <ac:grpSpMk id="46" creationId="{07E88544-5638-46B0-B691-27A30450EFA4}"/>
          </ac:grpSpMkLst>
        </pc:grpChg>
        <pc:grpChg chg="add del mod">
          <ac:chgData name="Blake Martin" userId="b3d1374bd77ecfd7" providerId="LiveId" clId="{226BC521-F0B4-4391-8ACC-DE4F0C2FC06B}" dt="2021-01-28T02:14:38.515" v="4475" actId="165"/>
          <ac:grpSpMkLst>
            <pc:docMk/>
            <pc:sldMk cId="466299506" sldId="261"/>
            <ac:grpSpMk id="51" creationId="{C948B8B8-115D-4960-AC9F-975417B5EFC3}"/>
          </ac:grpSpMkLst>
        </pc:grpChg>
        <pc:grpChg chg="add del mod ord">
          <ac:chgData name="Blake Martin" userId="b3d1374bd77ecfd7" providerId="LiveId" clId="{226BC521-F0B4-4391-8ACC-DE4F0C2FC06B}" dt="2021-02-01T06:02:05.389" v="4579" actId="165"/>
          <ac:grpSpMkLst>
            <pc:docMk/>
            <pc:sldMk cId="466299506" sldId="261"/>
            <ac:grpSpMk id="52" creationId="{C18C9655-C6A4-4603-888D-8FDCCAF51761}"/>
          </ac:grpSpMkLst>
        </pc:grpChg>
        <pc:grpChg chg="add del mod">
          <ac:chgData name="Blake Martin" userId="b3d1374bd77ecfd7" providerId="LiveId" clId="{226BC521-F0B4-4391-8ACC-DE4F0C2FC06B}" dt="2021-02-01T06:02:16.688" v="4581" actId="165"/>
          <ac:grpSpMkLst>
            <pc:docMk/>
            <pc:sldMk cId="466299506" sldId="261"/>
            <ac:grpSpMk id="53" creationId="{C83F27E3-38AB-40EA-864C-A8B45431AE5D}"/>
          </ac:grpSpMkLst>
        </pc:grpChg>
        <pc:grpChg chg="add del mod">
          <ac:chgData name="Blake Martin" userId="b3d1374bd77ecfd7" providerId="LiveId" clId="{226BC521-F0B4-4391-8ACC-DE4F0C2FC06B}" dt="2021-01-28T01:23:23.143" v="3211" actId="165"/>
          <ac:grpSpMkLst>
            <pc:docMk/>
            <pc:sldMk cId="466299506" sldId="261"/>
            <ac:grpSpMk id="5128" creationId="{A18CD18C-4DB1-4672-A9C9-6E321DB91CAE}"/>
          </ac:grpSpMkLst>
        </pc:grpChg>
        <pc:picChg chg="add mod topLvl">
          <ac:chgData name="Blake Martin" userId="b3d1374bd77ecfd7" providerId="LiveId" clId="{226BC521-F0B4-4391-8ACC-DE4F0C2FC06B}" dt="2021-02-01T06:02:29.832" v="4583" actId="164"/>
          <ac:picMkLst>
            <pc:docMk/>
            <pc:sldMk cId="466299506" sldId="261"/>
            <ac:picMk id="6" creationId="{8248A033-28B7-4BEA-BA6D-0835867A4970}"/>
          </ac:picMkLst>
        </pc:picChg>
        <pc:picChg chg="add mod ord">
          <ac:chgData name="Blake Martin" userId="b3d1374bd77ecfd7" providerId="LiveId" clId="{226BC521-F0B4-4391-8ACC-DE4F0C2FC06B}" dt="2021-02-02T00:22:52.086" v="5281" actId="1076"/>
          <ac:picMkLst>
            <pc:docMk/>
            <pc:sldMk cId="466299506" sldId="261"/>
            <ac:picMk id="6" creationId="{A329D797-8346-493D-8EDD-DB37B239C5A1}"/>
          </ac:picMkLst>
        </pc:picChg>
        <pc:picChg chg="add del mod ord">
          <ac:chgData name="Blake Martin" userId="b3d1374bd77ecfd7" providerId="LiveId" clId="{226BC521-F0B4-4391-8ACC-DE4F0C2FC06B}" dt="2021-02-01T06:14:50.113" v="4678" actId="478"/>
          <ac:picMkLst>
            <pc:docMk/>
            <pc:sldMk cId="466299506" sldId="261"/>
            <ac:picMk id="7" creationId="{22F532D9-023D-4971-8D63-4981369FD635}"/>
          </ac:picMkLst>
        </pc:picChg>
        <pc:picChg chg="add mod topLvl">
          <ac:chgData name="Blake Martin" userId="b3d1374bd77ecfd7" providerId="LiveId" clId="{226BC521-F0B4-4391-8ACC-DE4F0C2FC06B}" dt="2021-02-01T06:02:29.832" v="4583" actId="164"/>
          <ac:picMkLst>
            <pc:docMk/>
            <pc:sldMk cId="466299506" sldId="261"/>
            <ac:picMk id="8" creationId="{5E8A1BC2-0A74-4561-851F-362940E9F16B}"/>
          </ac:picMkLst>
        </pc:picChg>
        <pc:picChg chg="add mod">
          <ac:chgData name="Blake Martin" userId="b3d1374bd77ecfd7" providerId="LiveId" clId="{226BC521-F0B4-4391-8ACC-DE4F0C2FC06B}" dt="2021-02-02T00:27:18.461" v="5330" actId="164"/>
          <ac:picMkLst>
            <pc:docMk/>
            <pc:sldMk cId="466299506" sldId="261"/>
            <ac:picMk id="8" creationId="{917EA554-0EFF-41F9-BF35-CD18AE17A302}"/>
          </ac:picMkLst>
        </pc:picChg>
        <pc:picChg chg="del mod">
          <ac:chgData name="Blake Martin" userId="b3d1374bd77ecfd7" providerId="LiveId" clId="{226BC521-F0B4-4391-8ACC-DE4F0C2FC06B}" dt="2021-01-27T21:36:40.694" v="2691" actId="478"/>
          <ac:picMkLst>
            <pc:docMk/>
            <pc:sldMk cId="466299506" sldId="261"/>
            <ac:picMk id="10" creationId="{2552D10B-13D4-48BB-9063-F085B86C3322}"/>
          </ac:picMkLst>
        </pc:picChg>
        <pc:picChg chg="add mod">
          <ac:chgData name="Blake Martin" userId="b3d1374bd77ecfd7" providerId="LiveId" clId="{226BC521-F0B4-4391-8ACC-DE4F0C2FC06B}" dt="2021-02-02T00:27:18.461" v="5330" actId="164"/>
          <ac:picMkLst>
            <pc:docMk/>
            <pc:sldMk cId="466299506" sldId="261"/>
            <ac:picMk id="11" creationId="{1D6E5893-8547-410E-94D4-465D639C6DC2}"/>
          </ac:picMkLst>
        </pc:picChg>
        <pc:picChg chg="add mod topLvl">
          <ac:chgData name="Blake Martin" userId="b3d1374bd77ecfd7" providerId="LiveId" clId="{226BC521-F0B4-4391-8ACC-DE4F0C2FC06B}" dt="2021-02-01T06:02:29.832" v="4583" actId="164"/>
          <ac:picMkLst>
            <pc:docMk/>
            <pc:sldMk cId="466299506" sldId="261"/>
            <ac:picMk id="11" creationId="{7EACBC2D-3C19-43C9-8A00-8092C9EFCCB0}"/>
          </ac:picMkLst>
        </pc:picChg>
        <pc:picChg chg="add mod topLvl">
          <ac:chgData name="Blake Martin" userId="b3d1374bd77ecfd7" providerId="LiveId" clId="{226BC521-F0B4-4391-8ACC-DE4F0C2FC06B}" dt="2021-02-02T00:23:31.172" v="5289" actId="164"/>
          <ac:picMkLst>
            <pc:docMk/>
            <pc:sldMk cId="466299506" sldId="261"/>
            <ac:picMk id="14" creationId="{3AB02002-FB24-4DB7-ABFE-E31119E6B060}"/>
          </ac:picMkLst>
        </pc:picChg>
        <pc:picChg chg="add mod topLvl">
          <ac:chgData name="Blake Martin" userId="b3d1374bd77ecfd7" providerId="LiveId" clId="{226BC521-F0B4-4391-8ACC-DE4F0C2FC06B}" dt="2021-02-01T06:02:29.832" v="4583" actId="164"/>
          <ac:picMkLst>
            <pc:docMk/>
            <pc:sldMk cId="466299506" sldId="261"/>
            <ac:picMk id="15" creationId="{E4DD0591-F65E-4F79-9B29-70AC889B5007}"/>
          </ac:picMkLst>
        </pc:picChg>
        <pc:picChg chg="add mod">
          <ac:chgData name="Blake Martin" userId="b3d1374bd77ecfd7" providerId="LiveId" clId="{226BC521-F0B4-4391-8ACC-DE4F0C2FC06B}" dt="2021-02-02T00:27:18.461" v="5330" actId="164"/>
          <ac:picMkLst>
            <pc:docMk/>
            <pc:sldMk cId="466299506" sldId="261"/>
            <ac:picMk id="16" creationId="{A652C6E5-B2E2-40F9-8021-10EB822ED722}"/>
          </ac:picMkLst>
        </pc:picChg>
        <pc:picChg chg="add mod topLvl">
          <ac:chgData name="Blake Martin" userId="b3d1374bd77ecfd7" providerId="LiveId" clId="{226BC521-F0B4-4391-8ACC-DE4F0C2FC06B}" dt="2021-02-01T06:02:29.832" v="4583" actId="164"/>
          <ac:picMkLst>
            <pc:docMk/>
            <pc:sldMk cId="466299506" sldId="261"/>
            <ac:picMk id="17" creationId="{248114A9-E917-4F7D-90AB-52405D0ED186}"/>
          </ac:picMkLst>
        </pc:picChg>
        <pc:picChg chg="add mod">
          <ac:chgData name="Blake Martin" userId="b3d1374bd77ecfd7" providerId="LiveId" clId="{226BC521-F0B4-4391-8ACC-DE4F0C2FC06B}" dt="2021-02-02T00:27:05.187" v="5328" actId="164"/>
          <ac:picMkLst>
            <pc:docMk/>
            <pc:sldMk cId="466299506" sldId="261"/>
            <ac:picMk id="18" creationId="{914354CE-A4B9-4EA2-9E6A-924F30FDCF1C}"/>
          </ac:picMkLst>
        </pc:picChg>
        <pc:picChg chg="add del mod">
          <ac:chgData name="Blake Martin" userId="b3d1374bd77ecfd7" providerId="LiveId" clId="{226BC521-F0B4-4391-8ACC-DE4F0C2FC06B}" dt="2021-02-01T06:13:57.869" v="4667" actId="478"/>
          <ac:picMkLst>
            <pc:docMk/>
            <pc:sldMk cId="466299506" sldId="261"/>
            <ac:picMk id="18" creationId="{C995006D-9CE4-45CA-8246-ACEE8C799831}"/>
          </ac:picMkLst>
        </pc:picChg>
        <pc:picChg chg="add mod topLvl">
          <ac:chgData name="Blake Martin" userId="b3d1374bd77ecfd7" providerId="LiveId" clId="{226BC521-F0B4-4391-8ACC-DE4F0C2FC06B}" dt="2021-02-01T06:02:29.832" v="4583" actId="164"/>
          <ac:picMkLst>
            <pc:docMk/>
            <pc:sldMk cId="466299506" sldId="261"/>
            <ac:picMk id="19" creationId="{08F6F2C7-9C32-49C3-9FA2-31822AA63895}"/>
          </ac:picMkLst>
        </pc:picChg>
        <pc:picChg chg="add mod">
          <ac:chgData name="Blake Martin" userId="b3d1374bd77ecfd7" providerId="LiveId" clId="{226BC521-F0B4-4391-8ACC-DE4F0C2FC06B}" dt="2021-02-02T00:27:05.187" v="5328" actId="164"/>
          <ac:picMkLst>
            <pc:docMk/>
            <pc:sldMk cId="466299506" sldId="261"/>
            <ac:picMk id="20" creationId="{B88C6390-5926-4155-AD1B-F286EAA387A4}"/>
          </ac:picMkLst>
        </pc:picChg>
        <pc:picChg chg="add mod ord topLvl modCrop">
          <ac:chgData name="Blake Martin" userId="b3d1374bd77ecfd7" providerId="LiveId" clId="{226BC521-F0B4-4391-8ACC-DE4F0C2FC06B}" dt="2021-02-01T06:02:29.832" v="4583" actId="164"/>
          <ac:picMkLst>
            <pc:docMk/>
            <pc:sldMk cId="466299506" sldId="261"/>
            <ac:picMk id="21" creationId="{79DCEE58-4FAE-441E-A28C-79F7794842E3}"/>
          </ac:picMkLst>
        </pc:picChg>
        <pc:picChg chg="add mod topLvl">
          <ac:chgData name="Blake Martin" userId="b3d1374bd77ecfd7" providerId="LiveId" clId="{226BC521-F0B4-4391-8ACC-DE4F0C2FC06B}" dt="2021-02-02T00:23:31.172" v="5289" actId="164"/>
          <ac:picMkLst>
            <pc:docMk/>
            <pc:sldMk cId="466299506" sldId="261"/>
            <ac:picMk id="27" creationId="{D61CC485-C039-4C37-A8BD-86B55048F9A1}"/>
          </ac:picMkLst>
        </pc:picChg>
        <pc:picChg chg="add mod">
          <ac:chgData name="Blake Martin" userId="b3d1374bd77ecfd7" providerId="LiveId" clId="{226BC521-F0B4-4391-8ACC-DE4F0C2FC06B}" dt="2021-02-02T00:27:05.187" v="5328" actId="164"/>
          <ac:picMkLst>
            <pc:docMk/>
            <pc:sldMk cId="466299506" sldId="261"/>
            <ac:picMk id="31" creationId="{840490A7-12F7-4F7D-8B97-85905963E51B}"/>
          </ac:picMkLst>
        </pc:picChg>
        <pc:picChg chg="add del mod">
          <ac:chgData name="Blake Martin" userId="b3d1374bd77ecfd7" providerId="LiveId" clId="{226BC521-F0B4-4391-8ACC-DE4F0C2FC06B}" dt="2021-02-01T06:12:48.332" v="4651" actId="478"/>
          <ac:picMkLst>
            <pc:docMk/>
            <pc:sldMk cId="466299506" sldId="261"/>
            <ac:picMk id="32" creationId="{0AF69F7D-DB1B-47EF-A5E1-E89DB978845D}"/>
          </ac:picMkLst>
        </pc:picChg>
        <pc:picChg chg="add mod topLvl">
          <ac:chgData name="Blake Martin" userId="b3d1374bd77ecfd7" providerId="LiveId" clId="{226BC521-F0B4-4391-8ACC-DE4F0C2FC06B}" dt="2021-02-02T00:23:31.172" v="5289" actId="164"/>
          <ac:picMkLst>
            <pc:docMk/>
            <pc:sldMk cId="466299506" sldId="261"/>
            <ac:picMk id="34" creationId="{3682E5F0-3B18-4454-AD6D-AFB2BEA44282}"/>
          </ac:picMkLst>
        </pc:picChg>
        <pc:picChg chg="add mod topLvl">
          <ac:chgData name="Blake Martin" userId="b3d1374bd77ecfd7" providerId="LiveId" clId="{226BC521-F0B4-4391-8ACC-DE4F0C2FC06B}" dt="2021-02-02T00:23:31.172" v="5289" actId="164"/>
          <ac:picMkLst>
            <pc:docMk/>
            <pc:sldMk cId="466299506" sldId="261"/>
            <ac:picMk id="37" creationId="{CB44568A-18DC-4DF6-9313-0F16F535A410}"/>
          </ac:picMkLst>
        </pc:picChg>
        <pc:picChg chg="add mod ord topLvl">
          <ac:chgData name="Blake Martin" userId="b3d1374bd77ecfd7" providerId="LiveId" clId="{226BC521-F0B4-4391-8ACC-DE4F0C2FC06B}" dt="2021-02-02T00:23:31.172" v="5289" actId="164"/>
          <ac:picMkLst>
            <pc:docMk/>
            <pc:sldMk cId="466299506" sldId="261"/>
            <ac:picMk id="44" creationId="{5AAA8759-65F0-4D03-9EE2-E26AD1ABD5C6}"/>
          </ac:picMkLst>
        </pc:picChg>
        <pc:picChg chg="add mod ord">
          <ac:chgData name="Blake Martin" userId="b3d1374bd77ecfd7" providerId="LiveId" clId="{226BC521-F0B4-4391-8ACC-DE4F0C2FC06B}" dt="2021-02-02T00:23:31.172" v="5289" actId="164"/>
          <ac:picMkLst>
            <pc:docMk/>
            <pc:sldMk cId="466299506" sldId="261"/>
            <ac:picMk id="48" creationId="{ABACDEC4-51ED-4622-9A36-FC92317BEC8E}"/>
          </ac:picMkLst>
        </pc:picChg>
        <pc:picChg chg="add del mod ord">
          <ac:chgData name="Blake Martin" userId="b3d1374bd77ecfd7" providerId="LiveId" clId="{226BC521-F0B4-4391-8ACC-DE4F0C2FC06B}" dt="2021-02-02T00:22:19.537" v="5275" actId="478"/>
          <ac:picMkLst>
            <pc:docMk/>
            <pc:sldMk cId="466299506" sldId="261"/>
            <ac:picMk id="50" creationId="{10D3D8CE-562D-4C09-9BE2-9C7397EA8AB3}"/>
          </ac:picMkLst>
        </pc:picChg>
        <pc:picChg chg="del mod">
          <ac:chgData name="Blake Martin" userId="b3d1374bd77ecfd7" providerId="LiveId" clId="{226BC521-F0B4-4391-8ACC-DE4F0C2FC06B}" dt="2021-01-27T22:16:25.829" v="3081" actId="478"/>
          <ac:picMkLst>
            <pc:docMk/>
            <pc:sldMk cId="466299506" sldId="261"/>
            <ac:picMk id="5122" creationId="{3906436C-699A-4574-8E90-8A89C0145D66}"/>
          </ac:picMkLst>
        </pc:picChg>
        <pc:picChg chg="add mod">
          <ac:chgData name="Blake Martin" userId="b3d1374bd77ecfd7" providerId="LiveId" clId="{226BC521-F0B4-4391-8ACC-DE4F0C2FC06B}" dt="2021-02-01T23:09:40.866" v="5178"/>
          <ac:picMkLst>
            <pc:docMk/>
            <pc:sldMk cId="466299506" sldId="261"/>
            <ac:picMk id="5130" creationId="{24EC7EB6-8A6B-4C3F-BE35-8F42DA65F02F}"/>
          </ac:picMkLst>
        </pc:picChg>
        <pc:cxnChg chg="add del mod">
          <ac:chgData name="Blake Martin" userId="b3d1374bd77ecfd7" providerId="LiveId" clId="{226BC521-F0B4-4391-8ACC-DE4F0C2FC06B}" dt="2021-01-27T21:40:25.975" v="2736" actId="478"/>
          <ac:cxnSpMkLst>
            <pc:docMk/>
            <pc:sldMk cId="466299506" sldId="261"/>
            <ac:cxnSpMk id="29" creationId="{8A703FEA-6279-4B4C-BA04-5FC480EB4DF3}"/>
          </ac:cxnSpMkLst>
        </pc:cxnChg>
        <pc:cxnChg chg="add del">
          <ac:chgData name="Blake Martin" userId="b3d1374bd77ecfd7" providerId="LiveId" clId="{226BC521-F0B4-4391-8ACC-DE4F0C2FC06B}" dt="2021-01-27T21:40:49.485" v="2741" actId="11529"/>
          <ac:cxnSpMkLst>
            <pc:docMk/>
            <pc:sldMk cId="466299506" sldId="261"/>
            <ac:cxnSpMk id="31" creationId="{CC8F96F5-89AC-4CBB-860E-DBA00FB11440}"/>
          </ac:cxnSpMkLst>
        </pc:cxnChg>
        <pc:cxnChg chg="add mod ord topLvl">
          <ac:chgData name="Blake Martin" userId="b3d1374bd77ecfd7" providerId="LiveId" clId="{226BC521-F0B4-4391-8ACC-DE4F0C2FC06B}" dt="2021-02-02T00:21:35.381" v="5264" actId="1076"/>
          <ac:cxnSpMkLst>
            <pc:docMk/>
            <pc:sldMk cId="466299506" sldId="261"/>
            <ac:cxnSpMk id="35" creationId="{C5D0DFAB-39B2-4DDD-9696-B2A1FF5399AE}"/>
          </ac:cxnSpMkLst>
        </pc:cxnChg>
        <pc:cxnChg chg="add del mod topLvl">
          <ac:chgData name="Blake Martin" userId="b3d1374bd77ecfd7" providerId="LiveId" clId="{226BC521-F0B4-4391-8ACC-DE4F0C2FC06B}" dt="2021-01-28T02:08:53.983" v="4415" actId="478"/>
          <ac:cxnSpMkLst>
            <pc:docMk/>
            <pc:sldMk cId="466299506" sldId="261"/>
            <ac:cxnSpMk id="38" creationId="{DEB3949A-0D35-48C6-BB2E-6B1D7FA6B124}"/>
          </ac:cxnSpMkLst>
        </pc:cxnChg>
        <pc:cxnChg chg="add mod ord topLvl">
          <ac:chgData name="Blake Martin" userId="b3d1374bd77ecfd7" providerId="LiveId" clId="{226BC521-F0B4-4391-8ACC-DE4F0C2FC06B}" dt="2021-02-02T00:27:05.187" v="5328" actId="164"/>
          <ac:cxnSpMkLst>
            <pc:docMk/>
            <pc:sldMk cId="466299506" sldId="261"/>
            <ac:cxnSpMk id="39" creationId="{37A70157-B822-4F89-8597-A30DDEF5D82D}"/>
          </ac:cxnSpMkLst>
        </pc:cxnChg>
        <pc:cxnChg chg="add mod ord topLvl">
          <ac:chgData name="Blake Martin" userId="b3d1374bd77ecfd7" providerId="LiveId" clId="{226BC521-F0B4-4391-8ACC-DE4F0C2FC06B}" dt="2021-02-02T00:27:18.461" v="5330" actId="164"/>
          <ac:cxnSpMkLst>
            <pc:docMk/>
            <pc:sldMk cId="466299506" sldId="261"/>
            <ac:cxnSpMk id="41" creationId="{3D66CAFD-018E-4BBD-9896-886F04E5BC08}"/>
          </ac:cxnSpMkLst>
        </pc:cxnChg>
        <pc:cxnChg chg="add del mod topLvl">
          <ac:chgData name="Blake Martin" userId="b3d1374bd77ecfd7" providerId="LiveId" clId="{226BC521-F0B4-4391-8ACC-DE4F0C2FC06B}" dt="2021-01-28T02:08:55.067" v="4416" actId="478"/>
          <ac:cxnSpMkLst>
            <pc:docMk/>
            <pc:sldMk cId="466299506" sldId="261"/>
            <ac:cxnSpMk id="42" creationId="{795C1FDD-01B5-4FCC-8185-B29CDC26DFBD}"/>
          </ac:cxnSpMkLst>
        </pc:cxnChg>
        <pc:cxnChg chg="add mod">
          <ac:chgData name="Blake Martin" userId="b3d1374bd77ecfd7" providerId="LiveId" clId="{226BC521-F0B4-4391-8ACC-DE4F0C2FC06B}" dt="2021-02-02T00:29:13.440" v="5354" actId="692"/>
          <ac:cxnSpMkLst>
            <pc:docMk/>
            <pc:sldMk cId="466299506" sldId="261"/>
            <ac:cxnSpMk id="42" creationId="{AAA67052-CB23-461B-9C82-7CA5C2A90B6D}"/>
          </ac:cxnSpMkLst>
        </pc:cxnChg>
        <pc:cxnChg chg="add mod ord topLvl">
          <ac:chgData name="Blake Martin" userId="b3d1374bd77ecfd7" providerId="LiveId" clId="{226BC521-F0B4-4391-8ACC-DE4F0C2FC06B}" dt="2021-02-02T00:27:05.187" v="5328" actId="164"/>
          <ac:cxnSpMkLst>
            <pc:docMk/>
            <pc:sldMk cId="466299506" sldId="261"/>
            <ac:cxnSpMk id="43" creationId="{CB285818-6FF1-401B-9743-DF0327989F04}"/>
          </ac:cxnSpMkLst>
        </pc:cxnChg>
        <pc:cxnChg chg="add del mod topLvl">
          <ac:chgData name="Blake Martin" userId="b3d1374bd77ecfd7" providerId="LiveId" clId="{226BC521-F0B4-4391-8ACC-DE4F0C2FC06B}" dt="2021-01-28T02:05:12.185" v="4381" actId="478"/>
          <ac:cxnSpMkLst>
            <pc:docMk/>
            <pc:sldMk cId="466299506" sldId="261"/>
            <ac:cxnSpMk id="44" creationId="{D96FA7A9-CA97-457F-B516-EECAAE541AF5}"/>
          </ac:cxnSpMkLst>
        </pc:cxnChg>
        <pc:cxnChg chg="add mod ord topLvl">
          <ac:chgData name="Blake Martin" userId="b3d1374bd77ecfd7" providerId="LiveId" clId="{226BC521-F0B4-4391-8ACC-DE4F0C2FC06B}" dt="2021-02-02T00:27:18.461" v="5330" actId="164"/>
          <ac:cxnSpMkLst>
            <pc:docMk/>
            <pc:sldMk cId="466299506" sldId="261"/>
            <ac:cxnSpMk id="45" creationId="{08C7BF86-295D-44F6-BA42-1F54A376E9F2}"/>
          </ac:cxnSpMkLst>
        </pc:cxnChg>
        <pc:cxnChg chg="add mod ord topLvl">
          <ac:chgData name="Blake Martin" userId="b3d1374bd77ecfd7" providerId="LiveId" clId="{226BC521-F0B4-4391-8ACC-DE4F0C2FC06B}" dt="2021-02-01T23:09:40.866" v="5178"/>
          <ac:cxnSpMkLst>
            <pc:docMk/>
            <pc:sldMk cId="466299506" sldId="261"/>
            <ac:cxnSpMk id="5121" creationId="{C3E0184A-C185-457E-AE9E-F7ED5D8B67A3}"/>
          </ac:cxnSpMkLst>
        </pc:cxnChg>
      </pc:sldChg>
      <pc:sldChg chg="addSp delSp modSp mod">
        <pc:chgData name="Blake Martin" userId="b3d1374bd77ecfd7" providerId="LiveId" clId="{226BC521-F0B4-4391-8ACC-DE4F0C2FC06B}" dt="2021-02-01T23:13:08.007" v="5222" actId="1076"/>
        <pc:sldMkLst>
          <pc:docMk/>
          <pc:sldMk cId="2777539837" sldId="262"/>
        </pc:sldMkLst>
        <pc:spChg chg="del mod topLvl">
          <ac:chgData name="Blake Martin" userId="b3d1374bd77ecfd7" providerId="LiveId" clId="{226BC521-F0B4-4391-8ACC-DE4F0C2FC06B}" dt="2021-02-01T23:08:02.219" v="5168" actId="478"/>
          <ac:spMkLst>
            <pc:docMk/>
            <pc:sldMk cId="2777539837" sldId="262"/>
            <ac:spMk id="8" creationId="{87B6273A-79D8-4AB3-9F4E-CFF364EFF69E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2777539837" sldId="262"/>
            <ac:spMk id="10" creationId="{8F44E7AF-FD52-4586-B8C1-0854E7EF6262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2777539837" sldId="262"/>
            <ac:spMk id="11" creationId="{39365FCD-448C-4615-9D64-117765710874}"/>
          </ac:spMkLst>
        </pc:spChg>
        <pc:spChg chg="del">
          <ac:chgData name="Blake Martin" userId="b3d1374bd77ecfd7" providerId="LiveId" clId="{226BC521-F0B4-4391-8ACC-DE4F0C2FC06B}" dt="2021-01-27T19:35:36.140" v="485" actId="478"/>
          <ac:spMkLst>
            <pc:docMk/>
            <pc:sldMk cId="2777539837" sldId="262"/>
            <ac:spMk id="12" creationId="{EBFD8042-26D1-4D4A-814F-8777262D77C1}"/>
          </ac:spMkLst>
        </pc:spChg>
        <pc:spChg chg="del mod topLvl">
          <ac:chgData name="Blake Martin" userId="b3d1374bd77ecfd7" providerId="LiveId" clId="{226BC521-F0B4-4391-8ACC-DE4F0C2FC06B}" dt="2021-02-01T23:08:03.673" v="5169" actId="478"/>
          <ac:spMkLst>
            <pc:docMk/>
            <pc:sldMk cId="2777539837" sldId="262"/>
            <ac:spMk id="13" creationId="{E9FF5C45-5709-4025-B229-2A1610F9F2E5}"/>
          </ac:spMkLst>
        </pc:spChg>
        <pc:spChg chg="del mod">
          <ac:chgData name="Blake Martin" userId="b3d1374bd77ecfd7" providerId="LiveId" clId="{226BC521-F0B4-4391-8ACC-DE4F0C2FC06B}" dt="2021-01-27T19:38:00.552" v="744" actId="478"/>
          <ac:spMkLst>
            <pc:docMk/>
            <pc:sldMk cId="2777539837" sldId="262"/>
            <ac:spMk id="14" creationId="{3DFB2999-AA73-41B0-A7A3-22BE234143F7}"/>
          </ac:spMkLst>
        </pc:spChg>
        <pc:spChg chg="mod">
          <ac:chgData name="Blake Martin" userId="b3d1374bd77ecfd7" providerId="LiveId" clId="{226BC521-F0B4-4391-8ACC-DE4F0C2FC06B}" dt="2021-02-01T23:13:04.679" v="5219" actId="368"/>
          <ac:spMkLst>
            <pc:docMk/>
            <pc:sldMk cId="2777539837" sldId="262"/>
            <ac:spMk id="14" creationId="{534015D1-1C9A-4B82-9BD8-405118675123}"/>
          </ac:spMkLst>
        </pc:spChg>
        <pc:spChg chg="mod">
          <ac:chgData name="Blake Martin" userId="b3d1374bd77ecfd7" providerId="LiveId" clId="{226BC521-F0B4-4391-8ACC-DE4F0C2FC06B}" dt="2021-02-01T23:13:04.679" v="5219" actId="368"/>
          <ac:spMkLst>
            <pc:docMk/>
            <pc:sldMk cId="2777539837" sldId="262"/>
            <ac:spMk id="15" creationId="{92B72DD4-0D66-483D-8524-54C7B473243D}"/>
          </ac:spMkLst>
        </pc:spChg>
        <pc:spChg chg="mod">
          <ac:chgData name="Blake Martin" userId="b3d1374bd77ecfd7" providerId="LiveId" clId="{226BC521-F0B4-4391-8ACC-DE4F0C2FC06B}" dt="2021-02-01T23:10:56.477" v="5187"/>
          <ac:spMkLst>
            <pc:docMk/>
            <pc:sldMk cId="2777539837" sldId="262"/>
            <ac:spMk id="17" creationId="{E6A8A46F-0180-4718-891A-B1A34D2D1A99}"/>
          </ac:spMkLst>
        </pc:spChg>
        <pc:spChg chg="mod">
          <ac:chgData name="Blake Martin" userId="b3d1374bd77ecfd7" providerId="LiveId" clId="{226BC521-F0B4-4391-8ACC-DE4F0C2FC06B}" dt="2021-02-01T23:10:56.477" v="5187"/>
          <ac:spMkLst>
            <pc:docMk/>
            <pc:sldMk cId="2777539837" sldId="262"/>
            <ac:spMk id="18" creationId="{46885423-1CD7-47B8-84C1-2A07A1C225CE}"/>
          </ac:spMkLst>
        </pc:spChg>
        <pc:grpChg chg="add del mod">
          <ac:chgData name="Blake Martin" userId="b3d1374bd77ecfd7" providerId="LiveId" clId="{226BC521-F0B4-4391-8ACC-DE4F0C2FC06B}" dt="2021-02-01T23:08:02.219" v="5168" actId="478"/>
          <ac:grpSpMkLst>
            <pc:docMk/>
            <pc:sldMk cId="2777539837" sldId="262"/>
            <ac:grpSpMk id="7" creationId="{EEA4695F-7729-4662-A513-8BDBB3658EA0}"/>
          </ac:grpSpMkLst>
        </pc:grpChg>
        <pc:grpChg chg="add del mod">
          <ac:chgData name="Blake Martin" userId="b3d1374bd77ecfd7" providerId="LiveId" clId="{226BC521-F0B4-4391-8ACC-DE4F0C2FC06B}" dt="2021-02-01T23:13:08.007" v="5222" actId="1076"/>
          <ac:grpSpMkLst>
            <pc:docMk/>
            <pc:sldMk cId="2777539837" sldId="262"/>
            <ac:grpSpMk id="9" creationId="{43610166-70BE-43D4-9654-AE188D1FD7E1}"/>
          </ac:grpSpMkLst>
        </pc:grpChg>
        <pc:grpChg chg="add del mod">
          <ac:chgData name="Blake Martin" userId="b3d1374bd77ecfd7" providerId="LiveId" clId="{226BC521-F0B4-4391-8ACC-DE4F0C2FC06B}" dt="2021-02-01T23:13:06.133" v="5221"/>
          <ac:grpSpMkLst>
            <pc:docMk/>
            <pc:sldMk cId="2777539837" sldId="262"/>
            <ac:grpSpMk id="12" creationId="{BCA4B3C8-218E-4048-9BEB-D686BBB232AE}"/>
          </ac:grpSpMkLst>
        </pc:grpChg>
        <pc:grpChg chg="add del mod">
          <ac:chgData name="Blake Martin" userId="b3d1374bd77ecfd7" providerId="LiveId" clId="{226BC521-F0B4-4391-8ACC-DE4F0C2FC06B}" dt="2021-02-01T23:12:55.174" v="5210"/>
          <ac:grpSpMkLst>
            <pc:docMk/>
            <pc:sldMk cId="2777539837" sldId="262"/>
            <ac:grpSpMk id="16" creationId="{125149B4-41AE-4F95-8EFC-EB5EAC900134}"/>
          </ac:grpSpMkLst>
        </pc:grpChg>
      </pc:sldChg>
      <pc:sldChg chg="addSp delSp modSp mod modNotes">
        <pc:chgData name="Blake Martin" userId="b3d1374bd77ecfd7" providerId="LiveId" clId="{226BC521-F0B4-4391-8ACC-DE4F0C2FC06B}" dt="2021-02-04T15:11:13.923" v="5366" actId="1076"/>
        <pc:sldMkLst>
          <pc:docMk/>
          <pc:sldMk cId="1857761820" sldId="263"/>
        </pc:sldMkLst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857761820" sldId="263"/>
            <ac:spMk id="54" creationId="{00000000-0000-0000-0000-000000000000}"/>
          </ac:spMkLst>
        </pc:spChg>
        <pc:spChg chg="mod">
          <ac:chgData name="Blake Martin" userId="b3d1374bd77ecfd7" providerId="LiveId" clId="{226BC521-F0B4-4391-8ACC-DE4F0C2FC06B}" dt="2021-02-04T15:10:30.693" v="5363" actId="255"/>
          <ac:spMkLst>
            <pc:docMk/>
            <pc:sldMk cId="1857761820" sldId="263"/>
            <ac:spMk id="56" creationId="{00000000-0000-0000-0000-000000000000}"/>
          </ac:spMkLst>
        </pc:spChg>
        <pc:spChg chg="mod">
          <ac:chgData name="Blake Martin" userId="b3d1374bd77ecfd7" providerId="LiveId" clId="{226BC521-F0B4-4391-8ACC-DE4F0C2FC06B}" dt="2021-02-04T15:11:05.605" v="5364" actId="1076"/>
          <ac:spMkLst>
            <pc:docMk/>
            <pc:sldMk cId="1857761820" sldId="263"/>
            <ac:spMk id="57" creationId="{00000000-0000-0000-0000-000000000000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857761820" sldId="263"/>
            <ac:spMk id="81" creationId="{00000000-0000-0000-0000-000000000000}"/>
          </ac:spMkLst>
        </pc:spChg>
        <pc:grpChg chg="del">
          <ac:chgData name="Blake Martin" userId="b3d1374bd77ecfd7" providerId="LiveId" clId="{226BC521-F0B4-4391-8ACC-DE4F0C2FC06B}" dt="2021-01-27T22:02:45.128" v="3018" actId="478"/>
          <ac:grpSpMkLst>
            <pc:docMk/>
            <pc:sldMk cId="1857761820" sldId="263"/>
            <ac:grpSpMk id="78" creationId="{00000000-0000-0000-0000-000000000000}"/>
          </ac:grpSpMkLst>
        </pc:grpChg>
        <pc:graphicFrameChg chg="add mod ord modGraphic">
          <ac:chgData name="Blake Martin" userId="b3d1374bd77ecfd7" providerId="LiveId" clId="{226BC521-F0B4-4391-8ACC-DE4F0C2FC06B}" dt="2021-02-02T00:15:57.959" v="5246" actId="2085"/>
          <ac:graphicFrameMkLst>
            <pc:docMk/>
            <pc:sldMk cId="1857761820" sldId="263"/>
            <ac:graphicFrameMk id="3" creationId="{B4935D60-CBA8-49CC-A5AA-2253D3C199CB}"/>
          </ac:graphicFrameMkLst>
        </pc:graphicFrameChg>
        <pc:graphicFrameChg chg="add del mod modGraphic">
          <ac:chgData name="Blake Martin" userId="b3d1374bd77ecfd7" providerId="LiveId" clId="{226BC521-F0B4-4391-8ACC-DE4F0C2FC06B}" dt="2021-01-27T21:55:14.322" v="2974" actId="478"/>
          <ac:graphicFrameMkLst>
            <pc:docMk/>
            <pc:sldMk cId="1857761820" sldId="263"/>
            <ac:graphicFrameMk id="3" creationId="{D31676D6-D5F3-41D1-AA94-DE680171AB3F}"/>
          </ac:graphicFrameMkLst>
        </pc:graphicFrameChg>
        <pc:graphicFrameChg chg="add del modGraphic">
          <ac:chgData name="Blake Martin" userId="b3d1374bd77ecfd7" providerId="LiveId" clId="{226BC521-F0B4-4391-8ACC-DE4F0C2FC06B}" dt="2021-02-01T23:12:48.926" v="5203" actId="27309"/>
          <ac:graphicFrameMkLst>
            <pc:docMk/>
            <pc:sldMk cId="1857761820" sldId="263"/>
            <ac:graphicFrameMk id="5" creationId="{835E571B-A519-4ACE-BF2B-9BDD41B99EC2}"/>
          </ac:graphicFrameMkLst>
        </pc:graphicFrameChg>
        <pc:graphicFrameChg chg="add del mod modGraphic">
          <ac:chgData name="Blake Martin" userId="b3d1374bd77ecfd7" providerId="LiveId" clId="{226BC521-F0B4-4391-8ACC-DE4F0C2FC06B}" dt="2021-02-01T23:12:48.243" v="5201" actId="27309"/>
          <ac:graphicFrameMkLst>
            <pc:docMk/>
            <pc:sldMk cId="1857761820" sldId="263"/>
            <ac:graphicFrameMk id="7" creationId="{45F48FC1-3690-495F-BD2D-81B92335CF96}"/>
          </ac:graphicFrameMkLst>
        </pc:graphicFrameChg>
        <pc:graphicFrameChg chg="mod">
          <ac:chgData name="Blake Martin" userId="b3d1374bd77ecfd7" providerId="LiveId" clId="{226BC521-F0B4-4391-8ACC-DE4F0C2FC06B}" dt="2021-02-01T23:09:40.866" v="5178"/>
          <ac:graphicFrameMkLst>
            <pc:docMk/>
            <pc:sldMk cId="1857761820" sldId="263"/>
            <ac:graphicFrameMk id="13" creationId="{990CC5A1-8CBC-4C07-88A1-D6F0894FAFE5}"/>
          </ac:graphicFrameMkLst>
        </pc:graphicFrameChg>
        <pc:graphicFrameChg chg="mod">
          <ac:chgData name="Blake Martin" userId="b3d1374bd77ecfd7" providerId="LiveId" clId="{226BC521-F0B4-4391-8ACC-DE4F0C2FC06B}" dt="2021-02-01T23:09:40.866" v="5178"/>
          <ac:graphicFrameMkLst>
            <pc:docMk/>
            <pc:sldMk cId="1857761820" sldId="263"/>
            <ac:graphicFrameMk id="15" creationId="{3ACD5440-576B-4273-9B4D-33FBF7C5B137}"/>
          </ac:graphicFrameMkLst>
        </pc:graphicFrameChg>
        <pc:graphicFrameChg chg="mod">
          <ac:chgData name="Blake Martin" userId="b3d1374bd77ecfd7" providerId="LiveId" clId="{226BC521-F0B4-4391-8ACC-DE4F0C2FC06B}" dt="2021-02-02T00:14:43.500" v="5235" actId="1076"/>
          <ac:graphicFrameMkLst>
            <pc:docMk/>
            <pc:sldMk cId="1857761820" sldId="263"/>
            <ac:graphicFrameMk id="17" creationId="{92AC0DD9-577D-4120-8E62-326E95774DA9}"/>
          </ac:graphicFrameMkLst>
        </pc:graphicFrameChg>
        <pc:graphicFrameChg chg="mod">
          <ac:chgData name="Blake Martin" userId="b3d1374bd77ecfd7" providerId="LiveId" clId="{226BC521-F0B4-4391-8ACC-DE4F0C2FC06B}" dt="2021-02-01T23:09:40.866" v="5178"/>
          <ac:graphicFrameMkLst>
            <pc:docMk/>
            <pc:sldMk cId="1857761820" sldId="263"/>
            <ac:graphicFrameMk id="19" creationId="{4E43E771-C8C2-42E8-AE56-BBF5DF263159}"/>
          </ac:graphicFrameMkLst>
        </pc:graphicFrameChg>
        <pc:graphicFrameChg chg="mod">
          <ac:chgData name="Blake Martin" userId="b3d1374bd77ecfd7" providerId="LiveId" clId="{226BC521-F0B4-4391-8ACC-DE4F0C2FC06B}" dt="2021-02-01T23:09:40.866" v="5178"/>
          <ac:graphicFrameMkLst>
            <pc:docMk/>
            <pc:sldMk cId="1857761820" sldId="263"/>
            <ac:graphicFrameMk id="21" creationId="{1FE7D894-2481-411A-8C57-A0B244CB8A8C}"/>
          </ac:graphicFrameMkLst>
        </pc:graphicFrameChg>
        <pc:graphicFrameChg chg="mod">
          <ac:chgData name="Blake Martin" userId="b3d1374bd77ecfd7" providerId="LiveId" clId="{226BC521-F0B4-4391-8ACC-DE4F0C2FC06B}" dt="2021-02-01T23:09:40.866" v="5178"/>
          <ac:graphicFrameMkLst>
            <pc:docMk/>
            <pc:sldMk cId="1857761820" sldId="263"/>
            <ac:graphicFrameMk id="23" creationId="{B9FDA033-ACFF-4002-8544-43008911B0C2}"/>
          </ac:graphicFrameMkLst>
        </pc:graphicFrameChg>
        <pc:graphicFrameChg chg="mod">
          <ac:chgData name="Blake Martin" userId="b3d1374bd77ecfd7" providerId="LiveId" clId="{226BC521-F0B4-4391-8ACC-DE4F0C2FC06B}" dt="2021-02-02T00:14:31.301" v="5233" actId="1076"/>
          <ac:graphicFrameMkLst>
            <pc:docMk/>
            <pc:sldMk cId="1857761820" sldId="263"/>
            <ac:graphicFrameMk id="25" creationId="{DE02FD29-06EB-4254-B70A-6E829E1E927F}"/>
          </ac:graphicFrameMkLst>
        </pc:graphicFrameChg>
        <pc:picChg chg="add del mod">
          <ac:chgData name="Blake Martin" userId="b3d1374bd77ecfd7" providerId="LiveId" clId="{226BC521-F0B4-4391-8ACC-DE4F0C2FC06B}" dt="2021-01-27T22:04:05.388" v="3039" actId="478"/>
          <ac:picMkLst>
            <pc:docMk/>
            <pc:sldMk cId="1857761820" sldId="263"/>
            <ac:picMk id="5" creationId="{0E5A2CB5-49FF-42E2-8005-E2E571114490}"/>
          </ac:picMkLst>
        </pc:picChg>
        <pc:picChg chg="add del mod">
          <ac:chgData name="Blake Martin" userId="b3d1374bd77ecfd7" providerId="LiveId" clId="{226BC521-F0B4-4391-8ACC-DE4F0C2FC06B}" dt="2021-01-27T22:05:01.013" v="3052" actId="478"/>
          <ac:picMkLst>
            <pc:docMk/>
            <pc:sldMk cId="1857761820" sldId="263"/>
            <ac:picMk id="7" creationId="{26CF8AE9-7875-4543-9F59-8E6473DA9976}"/>
          </ac:picMkLst>
        </pc:picChg>
        <pc:picChg chg="add del mod">
          <ac:chgData name="Blake Martin" userId="b3d1374bd77ecfd7" providerId="LiveId" clId="{226BC521-F0B4-4391-8ACC-DE4F0C2FC06B}" dt="2021-01-27T22:03:44.856" v="3030" actId="478"/>
          <ac:picMkLst>
            <pc:docMk/>
            <pc:sldMk cId="1857761820" sldId="263"/>
            <ac:picMk id="9" creationId="{6487BDCE-1746-4B45-87E0-4ABB2A4AA1BC}"/>
          </ac:picMkLst>
        </pc:picChg>
        <pc:picChg chg="add mod">
          <ac:chgData name="Blake Martin" userId="b3d1374bd77ecfd7" providerId="LiveId" clId="{226BC521-F0B4-4391-8ACC-DE4F0C2FC06B}" dt="2021-02-04T15:11:13.923" v="5366" actId="1076"/>
          <ac:picMkLst>
            <pc:docMk/>
            <pc:sldMk cId="1857761820" sldId="263"/>
            <ac:picMk id="11" creationId="{660A3727-2D02-47F3-A0BF-7B6DBC5CDFA1}"/>
          </ac:picMkLst>
        </pc:picChg>
        <pc:picChg chg="add mod modCrop">
          <ac:chgData name="Blake Martin" userId="b3d1374bd77ecfd7" providerId="LiveId" clId="{226BC521-F0B4-4391-8ACC-DE4F0C2FC06B}" dt="2021-02-01T23:09:40.866" v="5178"/>
          <ac:picMkLst>
            <pc:docMk/>
            <pc:sldMk cId="1857761820" sldId="263"/>
            <ac:picMk id="14" creationId="{F7FDFC44-6E4E-4B7A-8322-9AD953B385F8}"/>
          </ac:picMkLst>
        </pc:picChg>
        <pc:picChg chg="del">
          <ac:chgData name="Blake Martin" userId="b3d1374bd77ecfd7" providerId="LiveId" clId="{226BC521-F0B4-4391-8ACC-DE4F0C2FC06B}" dt="2021-01-27T22:01:56.368" v="3010" actId="478"/>
          <ac:picMkLst>
            <pc:docMk/>
            <pc:sldMk cId="1857761820" sldId="263"/>
            <ac:picMk id="55" creationId="{00000000-0000-0000-0000-000000000000}"/>
          </ac:picMkLst>
        </pc:picChg>
        <pc:picChg chg="add del mod">
          <ac:chgData name="Blake Martin" userId="b3d1374bd77ecfd7" providerId="LiveId" clId="{226BC521-F0B4-4391-8ACC-DE4F0C2FC06B}" dt="2021-01-27T22:01:25.624" v="2998" actId="478"/>
          <ac:picMkLst>
            <pc:docMk/>
            <pc:sldMk cId="1857761820" sldId="263"/>
            <ac:picMk id="1026" creationId="{BA605706-F3AE-4401-9467-55B73C869F97}"/>
          </ac:picMkLst>
        </pc:picChg>
      </pc:sldChg>
      <pc:sldChg chg="addSp delSp modSp mod modNotes">
        <pc:chgData name="Blake Martin" userId="b3d1374bd77ecfd7" providerId="LiveId" clId="{226BC521-F0B4-4391-8ACC-DE4F0C2FC06B}" dt="2021-02-05T06:31:59.305" v="5368" actId="255"/>
        <pc:sldMkLst>
          <pc:docMk/>
          <pc:sldMk cId="16564965" sldId="264"/>
        </pc:sldMkLst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" creationId="{E5F2448E-C9A8-4D38-8438-D3C8E5393E35}"/>
          </ac:spMkLst>
        </pc:spChg>
        <pc:spChg chg="mod">
          <ac:chgData name="Blake Martin" userId="b3d1374bd77ecfd7" providerId="LiveId" clId="{226BC521-F0B4-4391-8ACC-DE4F0C2FC06B}" dt="2021-02-05T06:31:59.305" v="5368" actId="255"/>
          <ac:spMkLst>
            <pc:docMk/>
            <pc:sldMk cId="16564965" sldId="264"/>
            <ac:spMk id="5" creationId="{3DA43209-3E4E-4A04-9C98-B747E483C59C}"/>
          </ac:spMkLst>
        </pc:spChg>
        <pc:spChg chg="add 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11" creationId="{09D2D8E0-2D3F-421D-84C0-4DC10BA1F0CE}"/>
          </ac:spMkLst>
        </pc:spChg>
        <pc:spChg chg="add 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27" creationId="{44062BD7-EC94-4A08-94B5-97EF060DFDBD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29" creationId="{3D44949F-CC05-498B-9889-32C1D2E1714D}"/>
          </ac:spMkLst>
        </pc:spChg>
        <pc:spChg chg="del">
          <ac:chgData name="Blake Martin" userId="b3d1374bd77ecfd7" providerId="LiveId" clId="{226BC521-F0B4-4391-8ACC-DE4F0C2FC06B}" dt="2021-01-27T19:50:47.665" v="1434" actId="478"/>
          <ac:spMkLst>
            <pc:docMk/>
            <pc:sldMk cId="16564965" sldId="264"/>
            <ac:spMk id="230" creationId="{F0100644-74E9-4E2D-9874-62F7C8805B78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37" creationId="{7A1F6EA7-3E50-4124-BD71-0666F63B360C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39" creationId="{60517B97-506C-4941-8144-E90B86FA87D0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40" creationId="{0D6F70A8-2A39-4702-8205-B45B77B5C0DE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41" creationId="{9D4BE0BF-8ECE-4077-B4F9-59A4226F3B8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43" creationId="{F2212B26-7589-4593-883E-F7815A772DC2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44" creationId="{30D23603-68E1-4642-B1AF-CF90B6F9E135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45" creationId="{5D1D20FC-84F9-46A2-B4E6-4A47D7DF4CED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47" creationId="{AA5091EE-CD3D-4D11-AF13-CD3C6EE66CF5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48" creationId="{88071465-7591-40DC-AD5E-F2B16B005233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49" creationId="{93BE7672-EC56-4FE4-A83F-632FFC52107C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51" creationId="{185A1F3D-7EEA-4F2F-A8F2-C966FE2A31C5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52" creationId="{7BFBFEF4-F130-4347-AC7A-7CE1E9A35642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53" creationId="{F9293C6F-94B0-4ABA-B946-B5D2D0DF4BCC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55" creationId="{04FE2D78-3DDF-442B-96F5-5105E1B5C4A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56" creationId="{F5F435CC-F09B-4E7F-8B52-38995CA30EA8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63" creationId="{B228A03B-3125-4702-8E49-29DA58D4EF6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65" creationId="{8E6C8DF3-B5D4-4259-A4FD-31D8258C670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66" creationId="{C79381D1-908D-4D56-AF23-21DE9DB579B7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67" creationId="{BF88C354-3699-4B08-B37B-02663C61FD4B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69" creationId="{96DA7168-0913-44CB-A611-134F82E5186E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70" creationId="{7C0F643D-0BD8-4588-BB49-3A57E29EE864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71" creationId="{5F9C3D13-4C01-4382-BB7A-A644A43201F3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73" creationId="{E35A5652-14E6-4BFE-B0E0-29953506CF8B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74" creationId="{76A77769-05B8-4BB9-AD49-8D3042A0C88D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75" creationId="{C86C3C9A-525D-4DBD-BC12-265A567EC0E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77" creationId="{05D8520C-C0D4-4F72-BED7-9E12EC98ADE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78" creationId="{210FA574-4462-41C0-A240-D7B4F470854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79" creationId="{AC4FBCD3-3869-43EB-8976-C35094D5DD3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81" creationId="{4AC2A4ED-0BEE-472B-BC8E-E0413E5C585E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82" creationId="{47BEF790-A844-449A-A1C9-A77EFE38BC59}"/>
          </ac:spMkLst>
        </pc:spChg>
        <pc:spChg chg="del">
          <ac:chgData name="Blake Martin" userId="b3d1374bd77ecfd7" providerId="LiveId" clId="{226BC521-F0B4-4391-8ACC-DE4F0C2FC06B}" dt="2021-01-27T19:32:51.852" v="471" actId="478"/>
          <ac:spMkLst>
            <pc:docMk/>
            <pc:sldMk cId="16564965" sldId="264"/>
            <ac:spMk id="283" creationId="{0F22790E-EDAC-4222-966D-F3324CCFBA7F}"/>
          </ac:spMkLst>
        </pc:spChg>
        <pc:spChg chg="del">
          <ac:chgData name="Blake Martin" userId="b3d1374bd77ecfd7" providerId="LiveId" clId="{226BC521-F0B4-4391-8ACC-DE4F0C2FC06B}" dt="2021-01-27T19:32:53.700" v="472" actId="478"/>
          <ac:spMkLst>
            <pc:docMk/>
            <pc:sldMk cId="16564965" sldId="264"/>
            <ac:spMk id="284" creationId="{BEECAB42-575C-4A27-8543-57B8DB573912}"/>
          </ac:spMkLst>
        </pc:spChg>
        <pc:spChg chg="mod topLvl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90" creationId="{1ACEE5B0-4E8E-483C-B307-33CC374EAB2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298" creationId="{0355A610-A213-4824-936B-9BB39070645A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00" creationId="{39A4E816-1D7A-45EC-929E-84FA436D19CD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01" creationId="{977A0737-8FC4-4C43-8EEC-6DE71B9800B3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02" creationId="{A39BF106-3DDE-48FF-AB16-B089449F4FA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04" creationId="{CCAC7789-2FAE-4B48-9217-ACBBC680E62A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05" creationId="{CE2C3AF6-139C-479E-AED5-ED58261EF06A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06" creationId="{D54DCDD9-073E-48CC-AF97-EE87E56076BF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08" creationId="{1F9A997C-5B8E-49DD-A1EB-15DD30C2B321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09" creationId="{116AFCCD-9434-42F6-A29B-336EBEADB4AD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10" creationId="{0BC5462E-FEB0-484E-87FF-DCAC37C6A3B4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12" creationId="{76ABEC19-AE1A-4E84-84F3-7C7481537EED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13" creationId="{6BC5073C-E6B6-4729-9356-E260DB5A747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14" creationId="{557C4256-66F5-43D6-B5C8-1D11DA38622F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16" creationId="{1AD8325A-5B52-442C-8933-4064C17711D2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17" creationId="{DC0DEC92-CEEB-441A-A6EA-6B67C0B5B8D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23" creationId="{5446174F-8932-4DCE-8260-7EFC1878C55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25" creationId="{81A73E86-8688-4C4F-A11B-5BD397534AA2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26" creationId="{18D24B00-A4F2-49E6-AC86-AC168DEE5CF8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27" creationId="{B65B6EEE-E758-4FCA-945E-07F3349D79E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29" creationId="{3B239903-0CD9-4554-88D8-86418FF0D97A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30" creationId="{60E71DE6-EF82-457D-8AEE-94B6E6908D7B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31" creationId="{250E62A1-09FD-4FCC-A4DA-71AA939C33B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33" creationId="{9FAB79CB-0BD5-4062-99D5-5BEA1A9B24B4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34" creationId="{294BF61D-F0CA-4B8F-93AB-C562F57262DC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35" creationId="{AE0FE810-4599-4C32-B48D-2C57E986AD4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37" creationId="{5D77E0D7-2885-48AC-8AC4-8D5D161C32F5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38" creationId="{ADDB6008-C41A-4629-9C21-924F8AC2DFCA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39" creationId="{9896FD0D-8052-4D85-96C8-FAB06FB8AB2C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41" creationId="{02793A54-3628-40C5-A06E-2A3DA11ABD3D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42" creationId="{26F42660-4791-42C2-A59A-B3FEF74A2621}"/>
          </ac:spMkLst>
        </pc:spChg>
        <pc:spChg chg="del">
          <ac:chgData name="Blake Martin" userId="b3d1374bd77ecfd7" providerId="LiveId" clId="{226BC521-F0B4-4391-8ACC-DE4F0C2FC06B}" dt="2021-01-27T19:22:43.976" v="309" actId="478"/>
          <ac:spMkLst>
            <pc:docMk/>
            <pc:sldMk cId="16564965" sldId="264"/>
            <ac:spMk id="344" creationId="{6855961B-E34B-4770-995A-5AC082DF0484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52" creationId="{391C2EFD-3FF4-4E57-8CE3-D24A3DBA5B51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54" creationId="{CAFDED32-9DF2-4386-B836-4235D57AAB85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55" creationId="{EA192461-3530-4AD3-8AB6-6990278CC2D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56" creationId="{3E5559D4-60BA-4508-9EDA-E9A9995D6A7C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58" creationId="{C2F88C29-1C4D-4C33-9461-7F3FBF1573E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59" creationId="{CC9A788C-BCC2-42FE-B823-756D10A5BCBD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60" creationId="{74AEC87F-EE1F-47CF-883C-C3DCDC926FFC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62" creationId="{9049C640-28FE-4E5F-8980-88E3241F336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63" creationId="{142C1BDB-FD8F-4505-BF13-4BF7FF122FC2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64" creationId="{62C1F4FE-7DE7-459C-AC0E-F4FF118C0361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66" creationId="{BD4C2459-E4CC-443B-91F3-54DB79698660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67" creationId="{66B62EBE-D58E-4E46-A025-49330F57E855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68" creationId="{7C22FFFC-8C77-4AD9-B2FC-60D4369593B2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70" creationId="{CD834250-0714-42C8-AAE3-D1E7C9F810AD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71" creationId="{69483AAC-0295-434E-AC79-5A1AA5D06860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77" creationId="{A80B3C87-8182-4A2B-AD75-88F34AE5F40F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79" creationId="{6348C60B-D552-42E8-AC15-A7D715C2DCDC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80" creationId="{0A444AA9-37EA-45F1-8895-8CD90DEC75C7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81" creationId="{DE55756B-CC49-4EDB-BCE7-06C7827B25FB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83" creationId="{8D58EEC1-4EEF-4D72-B032-C879B45DA1CE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84" creationId="{73C3A340-E430-4692-A50C-24E3939E5B25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85" creationId="{F1BA5629-03B9-45AE-876E-BF599216AD8E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87" creationId="{9618EB36-F829-4AC7-937B-A358FDDB324C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88" creationId="{D5EB3674-9D9C-4CC7-9D34-BF194F6C1BB7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89" creationId="{A13892F0-B786-402F-AC42-2E7E322FFE14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91" creationId="{D9CEE841-1A7D-45E3-9217-851306089937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92" creationId="{5924E52E-CC8C-4C8B-A301-6EDF3B6309A4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93" creationId="{DC3CB019-8F56-45B0-809E-D3850779C183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95" creationId="{A172CCBD-0BFD-4972-BD94-60553870EA8E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396" creationId="{C08BC175-7AA5-4B1C-8AA7-A808BD2B93D8}"/>
          </ac:spMkLst>
        </pc:spChg>
        <pc:spChg chg="del">
          <ac:chgData name="Blake Martin" userId="b3d1374bd77ecfd7" providerId="LiveId" clId="{226BC521-F0B4-4391-8ACC-DE4F0C2FC06B}" dt="2021-01-27T19:22:45.800" v="310" actId="478"/>
          <ac:spMkLst>
            <pc:docMk/>
            <pc:sldMk cId="16564965" sldId="264"/>
            <ac:spMk id="397" creationId="{19081D1A-3D9B-47BD-953B-68B54738FDD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09" creationId="{04A30E9C-36D2-4D7E-8DDA-2FC84D16849F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11" creationId="{38A63541-5B18-461E-B1AC-71144E12FF10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12" creationId="{52BB418F-6F3C-4247-9A71-C09180C4C70D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13" creationId="{62507302-D50A-4B0C-849F-843E40F4A2B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15" creationId="{BA75F2FF-A21A-44B3-BC87-D2D2E72FB1DF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16" creationId="{B54C9169-4B0B-4F24-91EB-4E16C61FF621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17" creationId="{F8AE4740-1F70-4D80-878E-9887E98864A8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19" creationId="{4F6FC343-90B3-4692-973D-C039EC33DBF5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20" creationId="{1C182DFB-7B00-4CD6-890B-4B44429BDCE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21" creationId="{DB299F40-5B60-4EC7-B7C7-982AE6C1418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23" creationId="{CDB3AD01-F0D0-4D84-A259-551077A88A37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24" creationId="{D2BE6363-EFD4-49B6-A9F2-AAADADF9A2BC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25" creationId="{1E589453-8C49-4CEE-8C55-9C4B97DB0DF3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27" creationId="{57C00822-F6B7-4636-91B4-15B216F9FCE8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28" creationId="{A6EAC50B-B842-445A-A00E-A09FD046EE40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29" creationId="{7F318C86-3B70-4FBA-BFDF-BFC40E03669D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31" creationId="{83EE5227-42C1-405C-A445-1E8542B33848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32" creationId="{5FA5D652-A1F8-431B-94AD-3D202D12FE0C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33" creationId="{B94C8534-FE6E-47B1-A398-228C977AB03D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35" creationId="{F6239AFC-ECC1-4571-90DE-558D04C118CC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36" creationId="{1F9D3D52-9EA1-434D-B53B-33FB871BDBFB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37" creationId="{14A440B6-7F56-4ECE-806D-DBAC3F6271B5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39" creationId="{FE3CAA6D-2E91-4531-B1B7-5FC2AA887E76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40" creationId="{BCFCA9B1-4C3D-4BF0-A531-E8E4BC0219F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41" creationId="{496D8FC7-545C-4DC8-8494-B3D22A6435D4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43" creationId="{3B3640B5-3D3B-4BF6-B326-69DA9DABD201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44" creationId="{953C3320-7933-4203-B22B-9F63E3C08D49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45" creationId="{095CE837-841A-4848-81B7-C517963B28AA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47" creationId="{6FDDF461-3AAD-4366-8850-63224548CF5E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48" creationId="{D38792D9-0E36-4B44-849E-0224E9FB4B20}"/>
          </ac:spMkLst>
        </pc:spChg>
        <pc:spChg chg="add 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49" creationId="{0CE2CBD7-70E2-425E-B593-80D8BADFFF2C}"/>
          </ac:spMkLst>
        </pc:spChg>
        <pc:spChg chg="add 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55" creationId="{1F0E78A8-5F5A-48F5-806E-1EE86762EAFE}"/>
          </ac:spMkLst>
        </pc:spChg>
        <pc:spChg chg="add mod">
          <ac:chgData name="Blake Martin" userId="b3d1374bd77ecfd7" providerId="LiveId" clId="{226BC521-F0B4-4391-8ACC-DE4F0C2FC06B}" dt="2021-01-27T19:53:34.270" v="1457" actId="571"/>
          <ac:spMkLst>
            <pc:docMk/>
            <pc:sldMk cId="16564965" sldId="264"/>
            <ac:spMk id="456" creationId="{F2158217-17B1-4034-A19F-EC5033C61D39}"/>
          </ac:spMkLst>
        </pc:spChg>
        <pc:spChg chg="add mod">
          <ac:chgData name="Blake Martin" userId="b3d1374bd77ecfd7" providerId="LiveId" clId="{226BC521-F0B4-4391-8ACC-DE4F0C2FC06B}" dt="2021-01-27T19:53:34.270" v="1457" actId="571"/>
          <ac:spMkLst>
            <pc:docMk/>
            <pc:sldMk cId="16564965" sldId="264"/>
            <ac:spMk id="457" creationId="{AA3FC7EA-B77F-4B1B-8504-8173FDB6D9D9}"/>
          </ac:spMkLst>
        </pc:spChg>
        <pc:spChg chg="add mod">
          <ac:chgData name="Blake Martin" userId="b3d1374bd77ecfd7" providerId="LiveId" clId="{226BC521-F0B4-4391-8ACC-DE4F0C2FC06B}" dt="2021-02-01T23:09:40.866" v="5178"/>
          <ac:spMkLst>
            <pc:docMk/>
            <pc:sldMk cId="16564965" sldId="264"/>
            <ac:spMk id="458" creationId="{46071134-F0DF-4D74-91E1-62F7E7C0DB03}"/>
          </ac:spMkLst>
        </pc:spChg>
        <pc:grpChg chg="add 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" creationId="{1382A428-7488-4339-A20C-F2B493592B44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" creationId="{2A436892-9A36-4C45-BFD3-BA3DEDE13661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31" creationId="{2C9DCF21-6DA1-4456-903B-05C3DE7A86F9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32" creationId="{2BD40828-BFD5-490D-943B-88CE4EB3FEEB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33" creationId="{2AADFC43-6F92-4896-9C88-D818E9700AF4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34" creationId="{597B14CC-5706-418F-84A4-2E72BD84F8F5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35" creationId="{52DEB9D9-045C-490A-9509-8E48D677F450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36" creationId="{98411340-B413-4A70-97E6-221FC017094D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38" creationId="{20109908-5241-447C-98AC-DE40B3009A16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42" creationId="{E3476EBC-A510-46C8-8B7E-A68244E9CD9E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46" creationId="{0E523857-DA7B-4784-9A2E-D43EF5B0FFE9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50" creationId="{4B442B53-9F62-40B6-9BAC-21E56AC93B5C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54" creationId="{09B7993E-8B6E-47B9-85C4-5B399EBD3AA9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57" creationId="{C96564E1-ED65-42EB-BC4A-84C35A557926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58" creationId="{909AB98F-2CB1-46D1-8465-C114BF4334F4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59" creationId="{03A10DDE-42CB-462E-B389-D904D5FC7A6E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60" creationId="{4F76EB0E-F35C-411E-B0EA-4E19F750B705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61" creationId="{30D29E34-6A50-413D-9852-184BC47121E0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62" creationId="{A1201B91-47FF-4D9F-AEE0-94164F563CFA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64" creationId="{93A5CFB7-7F68-4F95-9177-2C77387E426B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68" creationId="{73ADDDD4-AB91-44A7-8724-39D8491A7854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72" creationId="{60DA685B-4647-4A14-9364-38284102D1F0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76" creationId="{876179F9-AC4C-4C04-B329-5B87AD69AF84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80" creationId="{2F2E38F3-2D87-4593-8AB0-42F89CCD6AA0}"/>
          </ac:grpSpMkLst>
        </pc:grpChg>
        <pc:grpChg chg="del mod">
          <ac:chgData name="Blake Martin" userId="b3d1374bd77ecfd7" providerId="LiveId" clId="{226BC521-F0B4-4391-8ACC-DE4F0C2FC06B}" dt="2021-01-27T19:21:51.316" v="300" actId="165"/>
          <ac:grpSpMkLst>
            <pc:docMk/>
            <pc:sldMk cId="16564965" sldId="264"/>
            <ac:grpSpMk id="289" creationId="{3C4434C2-F068-4786-AC5C-7AD89C0EC0E6}"/>
          </ac:grpSpMkLst>
        </pc:grpChg>
        <pc:grpChg chg="mod topLvl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91" creationId="{D1973DAC-19B6-44DD-9644-2D76363AD9D7}"/>
          </ac:grpSpMkLst>
        </pc:grpChg>
        <pc:grpChg chg="mod topLvl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92" creationId="{DD30AE13-F304-4BB1-8AC3-0189E90581B6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93" creationId="{398E0DBF-592B-4BCB-9790-008870570F13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94" creationId="{BE7FD248-F36C-425B-A044-81594FA6A13E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95" creationId="{708C79FA-26AC-4AAE-B347-1AD9FF9E719F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96" creationId="{9FCF4F20-1236-4E6E-AD1A-C98057786E7C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97" creationId="{C3606526-5A6F-408A-A7D6-BC41F52EA1E1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299" creationId="{6E2B0014-60E5-4075-A601-DB03265BDDA4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03" creationId="{27CD062C-B35A-43BF-B31D-527B4EC69868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07" creationId="{8F3BDFB9-46D3-4061-A2E2-95BB5571A7BF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11" creationId="{37DFF5CE-19A3-4808-A8A8-E734ABED5984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15" creationId="{B3E1042F-38D2-423D-8E61-63E488D5836D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18" creationId="{3189675F-0877-4D1B-BDD9-5BB420083698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19" creationId="{C701E3F7-D069-4D4D-B2F1-B66E150BA5F6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20" creationId="{484E2B38-49CE-4A34-9D50-E9C37F297FAE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21" creationId="{028DB5ED-764C-4355-96C3-C8E74FC21AC6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22" creationId="{CA08FBA6-3713-4AC6-9F46-89D11F77ECD9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24" creationId="{655FFF26-7B85-4B37-85D7-00B3EF55FF83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28" creationId="{6A4158AA-472A-4891-BD7E-CC2F6A009001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32" creationId="{8D8242BA-0B24-4AC5-9F92-E127534FC1E8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36" creationId="{71E1E364-CA39-4345-86A9-323F90208E5F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40" creationId="{28D4EFA2-272A-451C-90CC-0C9387AB85C1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43" creationId="{3A342B8B-490D-4FE0-8DD8-C505C30D1413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45" creationId="{3C211A8B-67AD-4CE2-844D-E62A4E278335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46" creationId="{D09D6587-D769-476D-9E6C-53D94B6F94BD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47" creationId="{94A6EB04-D9ED-4DA7-8D43-9221AC2F9D75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48" creationId="{0C306A7F-6B28-4A06-80E4-924432850007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49" creationId="{EB8F4097-6B92-4D4F-9CDD-B4E40631405F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50" creationId="{E93A2CE0-6DE1-40CF-ADCD-16ED72CD87D3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51" creationId="{6D6620D1-4BF3-4761-9AB7-D4FC6A91464B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53" creationId="{9CA8932D-62F9-4007-A975-81A0590FE49F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57" creationId="{CDD582E3-8A38-4288-B19D-46B03BAB1ABE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61" creationId="{83ACC18C-808D-448E-B796-0955FCD65A01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65" creationId="{5ED7680B-AC12-47C0-B494-972CD6BA0150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69" creationId="{6E1344D2-D5B3-4807-B990-0E1896501EA7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72" creationId="{D020DAB7-88AA-4EA3-9435-FCAD97748DA1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73" creationId="{9140CCD0-DF17-4E96-8893-6F664D019150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74" creationId="{77FC1BED-E33E-4227-9349-1C2F7D68E1B0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75" creationId="{44CD9061-2DDE-4C35-9FCC-CC90AEC4A038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76" creationId="{3829356B-D54F-4DA6-90B6-C2F986764963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78" creationId="{C6C39BA1-2B74-4371-95D0-1B3E53AFCC57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82" creationId="{6843B750-4D4B-4C70-BA77-51D4351D988E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86" creationId="{EDD70AAA-A054-474A-81A5-E24164808F1F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90" creationId="{3EAC0333-5D99-4ABA-B9EA-29262A62F081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94" creationId="{CEA7169B-D08A-422F-ABA2-B8ED38D61E5F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98" creationId="{AE14D1D3-CEC2-4AC4-8300-46F08A0592EE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399" creationId="{3D2C3D02-E9FF-4641-B739-EB617403CFF4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00" creationId="{388471C8-3BD7-497F-AE79-3F92489A40FF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01" creationId="{7FB8954D-76ED-47A9-A563-0766226D39AA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02" creationId="{55732642-557F-4821-97CE-B46E6425C99A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03" creationId="{9A9209F3-62AC-4072-AFAB-FB6911028FD8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04" creationId="{F321FE2A-6229-4FCC-93E0-ABF7577852F9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05" creationId="{E8D4F847-54B8-4E18-9FE2-FC16042AD3F5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06" creationId="{6746FC6C-A09B-4162-9715-3C7DC82FA860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07" creationId="{8249780D-B961-4314-81B1-9852C5832AC3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08" creationId="{821CE526-E456-4A63-AD46-401037F1746C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10" creationId="{94C6DE0B-28AD-4973-A310-C8AB7EDC3E15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14" creationId="{350CCC9B-B8F3-4D97-98C9-395E654F5520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18" creationId="{D76989FC-9F98-4E21-8F18-33744B0DC3B9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22" creationId="{F6AE23B0-80E3-415C-A708-D7250C7015B1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26" creationId="{3A7E7863-2B0E-4C0E-994C-A8FBD0C92921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30" creationId="{4CD613D1-52A7-49D4-8DBE-BCB2D951215E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34" creationId="{83DAE949-CBCA-47E8-9BCD-560164794BBE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38" creationId="{B234EE16-CEE1-4564-9669-6179B621AECA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42" creationId="{1F3BAEB4-8DEF-49F8-9E6B-5C797FFDFB5D}"/>
          </ac:grpSpMkLst>
        </pc:grpChg>
        <pc:grpChg chg="mod">
          <ac:chgData name="Blake Martin" userId="b3d1374bd77ecfd7" providerId="LiveId" clId="{226BC521-F0B4-4391-8ACC-DE4F0C2FC06B}" dt="2021-02-01T23:09:40.866" v="5178"/>
          <ac:grpSpMkLst>
            <pc:docMk/>
            <pc:sldMk cId="16564965" sldId="264"/>
            <ac:grpSpMk id="446" creationId="{7EF06BCC-69B4-40A5-9B09-51842F8B5E8B}"/>
          </ac:grpSpMkLst>
        </pc:grpChg>
        <pc:picChg chg="mod">
          <ac:chgData name="Blake Martin" userId="b3d1374bd77ecfd7" providerId="LiveId" clId="{226BC521-F0B4-4391-8ACC-DE4F0C2FC06B}" dt="2021-02-01T23:09:40.866" v="5178"/>
          <ac:picMkLst>
            <pc:docMk/>
            <pc:sldMk cId="16564965" sldId="264"/>
            <ac:picMk id="228" creationId="{EF1080DE-EF80-4826-A519-4D1A4AD8E14D}"/>
          </ac:picMkLst>
        </pc:picChg>
        <pc:picChg chg="add mod">
          <ac:chgData name="Blake Martin" userId="b3d1374bd77ecfd7" providerId="LiveId" clId="{226BC521-F0B4-4391-8ACC-DE4F0C2FC06B}" dt="2021-02-01T23:09:40.866" v="5178"/>
          <ac:picMkLst>
            <pc:docMk/>
            <pc:sldMk cId="16564965" sldId="264"/>
            <ac:picMk id="450" creationId="{9136D8C1-94F5-4DF8-A445-96F83C54DCB2}"/>
          </ac:picMkLst>
        </pc:picChg>
        <pc:picChg chg="add mod">
          <ac:chgData name="Blake Martin" userId="b3d1374bd77ecfd7" providerId="LiveId" clId="{226BC521-F0B4-4391-8ACC-DE4F0C2FC06B}" dt="2021-02-01T23:09:40.866" v="5178"/>
          <ac:picMkLst>
            <pc:docMk/>
            <pc:sldMk cId="16564965" sldId="264"/>
            <ac:picMk id="451" creationId="{5466CAA3-2E1E-459E-A173-17B5C4DA4897}"/>
          </ac:picMkLst>
        </pc:picChg>
        <pc:picChg chg="add mod">
          <ac:chgData name="Blake Martin" userId="b3d1374bd77ecfd7" providerId="LiveId" clId="{226BC521-F0B4-4391-8ACC-DE4F0C2FC06B}" dt="2021-02-01T23:09:40.866" v="5178"/>
          <ac:picMkLst>
            <pc:docMk/>
            <pc:sldMk cId="16564965" sldId="264"/>
            <ac:picMk id="452" creationId="{E43BECB6-60CD-4380-B08E-E236F3FD679A}"/>
          </ac:picMkLst>
        </pc:picChg>
        <pc:picChg chg="add mod">
          <ac:chgData name="Blake Martin" userId="b3d1374bd77ecfd7" providerId="LiveId" clId="{226BC521-F0B4-4391-8ACC-DE4F0C2FC06B}" dt="2021-02-01T23:09:40.866" v="5178"/>
          <ac:picMkLst>
            <pc:docMk/>
            <pc:sldMk cId="16564965" sldId="264"/>
            <ac:picMk id="453" creationId="{615E89A0-F825-465A-A43C-1DEB23B16CE7}"/>
          </ac:picMkLst>
        </pc:picChg>
        <pc:picChg chg="add mod">
          <ac:chgData name="Blake Martin" userId="b3d1374bd77ecfd7" providerId="LiveId" clId="{226BC521-F0B4-4391-8ACC-DE4F0C2FC06B}" dt="2021-02-01T23:09:40.866" v="5178"/>
          <ac:picMkLst>
            <pc:docMk/>
            <pc:sldMk cId="16564965" sldId="264"/>
            <ac:picMk id="454" creationId="{07CBB968-9564-45AC-AF2D-85B2A3309D17}"/>
          </ac:picMkLst>
        </pc:picChg>
        <pc:cxnChg chg="del mod">
          <ac:chgData name="Blake Martin" userId="b3d1374bd77ecfd7" providerId="LiveId" clId="{226BC521-F0B4-4391-8ACC-DE4F0C2FC06B}" dt="2021-01-27T19:46:51.612" v="1403" actId="478"/>
          <ac:cxnSpMkLst>
            <pc:docMk/>
            <pc:sldMk cId="16564965" sldId="264"/>
            <ac:cxnSpMk id="285" creationId="{F786DE90-F2CC-47B8-8DAE-8E60F24BF893}"/>
          </ac:cxnSpMkLst>
        </pc:cxnChg>
        <pc:cxnChg chg="del mod">
          <ac:chgData name="Blake Martin" userId="b3d1374bd77ecfd7" providerId="LiveId" clId="{226BC521-F0B4-4391-8ACC-DE4F0C2FC06B}" dt="2021-01-27T19:46:52.565" v="1404" actId="478"/>
          <ac:cxnSpMkLst>
            <pc:docMk/>
            <pc:sldMk cId="16564965" sldId="264"/>
            <ac:cxnSpMk id="286" creationId="{DDB4ED4B-3E25-4EAB-9232-CBD45A13301C}"/>
          </ac:cxnSpMkLst>
        </pc:cxnChg>
        <pc:cxnChg chg="del mod">
          <ac:chgData name="Blake Martin" userId="b3d1374bd77ecfd7" providerId="LiveId" clId="{226BC521-F0B4-4391-8ACC-DE4F0C2FC06B}" dt="2021-01-27T19:49:01.466" v="1416" actId="478"/>
          <ac:cxnSpMkLst>
            <pc:docMk/>
            <pc:sldMk cId="16564965" sldId="264"/>
            <ac:cxnSpMk id="287" creationId="{C0044AAC-0B7D-4DE4-95AF-D790B32A30FD}"/>
          </ac:cxnSpMkLst>
        </pc:cxnChg>
        <pc:cxnChg chg="del">
          <ac:chgData name="Blake Martin" userId="b3d1374bd77ecfd7" providerId="LiveId" clId="{226BC521-F0B4-4391-8ACC-DE4F0C2FC06B}" dt="2021-01-27T19:50:55.578" v="1438" actId="478"/>
          <ac:cxnSpMkLst>
            <pc:docMk/>
            <pc:sldMk cId="16564965" sldId="264"/>
            <ac:cxnSpMk id="288" creationId="{5F58A294-B666-4BA2-9FB1-EF1E1603764B}"/>
          </ac:cxnSpMkLst>
        </pc:cxnChg>
      </pc:sldChg>
      <pc:sldChg chg="modSp add del mod">
        <pc:chgData name="Blake Martin" userId="b3d1374bd77ecfd7" providerId="LiveId" clId="{226BC521-F0B4-4391-8ACC-DE4F0C2FC06B}" dt="2021-01-27T21:55:10.746" v="2973" actId="47"/>
        <pc:sldMkLst>
          <pc:docMk/>
          <pc:sldMk cId="2409181730" sldId="265"/>
        </pc:sldMkLst>
        <pc:spChg chg="mod">
          <ac:chgData name="Blake Martin" userId="b3d1374bd77ecfd7" providerId="LiveId" clId="{226BC521-F0B4-4391-8ACC-DE4F0C2FC06B}" dt="2021-01-27T21:47:40.163" v="2833" actId="20577"/>
          <ac:spMkLst>
            <pc:docMk/>
            <pc:sldMk cId="2409181730" sldId="265"/>
            <ac:spMk id="10" creationId="{8F44E7AF-FD52-4586-B8C1-0854E7EF6262}"/>
          </ac:spMkLst>
        </pc:spChg>
        <pc:spChg chg="mod">
          <ac:chgData name="Blake Martin" userId="b3d1374bd77ecfd7" providerId="LiveId" clId="{226BC521-F0B4-4391-8ACC-DE4F0C2FC06B}" dt="2021-01-27T21:54:12.101" v="2963" actId="12"/>
          <ac:spMkLst>
            <pc:docMk/>
            <pc:sldMk cId="2409181730" sldId="265"/>
            <ac:spMk id="11" creationId="{39365FCD-448C-4615-9D64-117765710874}"/>
          </ac:spMkLst>
        </pc:spChg>
      </pc:sldChg>
      <pc:sldChg chg="addSp delSp modSp add mod setBg">
        <pc:chgData name="Blake Martin" userId="b3d1374bd77ecfd7" providerId="LiveId" clId="{226BC521-F0B4-4391-8ACC-DE4F0C2FC06B}" dt="2021-02-02T00:16:24.188" v="5251" actId="20577"/>
        <pc:sldMkLst>
          <pc:docMk/>
          <pc:sldMk cId="4081949922" sldId="265"/>
        </pc:sldMkLst>
        <pc:spChg chg="mod">
          <ac:chgData name="Blake Martin" userId="b3d1374bd77ecfd7" providerId="LiveId" clId="{226BC521-F0B4-4391-8ACC-DE4F0C2FC06B}" dt="2021-02-01T23:09:40.866" v="5178"/>
          <ac:spMkLst>
            <pc:docMk/>
            <pc:sldMk cId="4081949922" sldId="265"/>
            <ac:spMk id="8" creationId="{87B6273A-79D8-4AB3-9F4E-CFF364EFF69E}"/>
          </ac:spMkLst>
        </pc:spChg>
        <pc:spChg chg="mod">
          <ac:chgData name="Blake Martin" userId="b3d1374bd77ecfd7" providerId="LiveId" clId="{226BC521-F0B4-4391-8ACC-DE4F0C2FC06B}" dt="2021-02-02T00:16:24.188" v="5251" actId="20577"/>
          <ac:spMkLst>
            <pc:docMk/>
            <pc:sldMk cId="4081949922" sldId="265"/>
            <ac:spMk id="13" creationId="{E9FF5C45-5709-4025-B229-2A1610F9F2E5}"/>
          </ac:spMkLst>
        </pc:spChg>
        <pc:spChg chg="mod">
          <ac:chgData name="Blake Martin" userId="b3d1374bd77ecfd7" providerId="LiveId" clId="{226BC521-F0B4-4391-8ACC-DE4F0C2FC06B}" dt="2021-02-01T23:10:51.569" v="5185"/>
          <ac:spMkLst>
            <pc:docMk/>
            <pc:sldMk cId="4081949922" sldId="265"/>
            <ac:spMk id="14" creationId="{6EED6DA3-DE51-4349-9A1B-7539E0F028C4}"/>
          </ac:spMkLst>
        </pc:spChg>
        <pc:spChg chg="mod">
          <ac:chgData name="Blake Martin" userId="b3d1374bd77ecfd7" providerId="LiveId" clId="{226BC521-F0B4-4391-8ACC-DE4F0C2FC06B}" dt="2021-02-01T23:10:51.569" v="5185"/>
          <ac:spMkLst>
            <pc:docMk/>
            <pc:sldMk cId="4081949922" sldId="265"/>
            <ac:spMk id="15" creationId="{B2FC6F70-46F6-4830-94EF-BEB5FEE8CE7C}"/>
          </ac:spMkLst>
        </pc:spChg>
        <pc:grpChg chg="add del mod">
          <ac:chgData name="Blake Martin" userId="b3d1374bd77ecfd7" providerId="LiveId" clId="{226BC521-F0B4-4391-8ACC-DE4F0C2FC06B}" dt="2021-02-01T23:12:56.209" v="5211" actId="21"/>
          <ac:grpSpMkLst>
            <pc:docMk/>
            <pc:sldMk cId="4081949922" sldId="265"/>
            <ac:grpSpMk id="7" creationId="{EEA4695F-7729-4662-A513-8BDBB3658EA0}"/>
          </ac:grpSpMkLst>
        </pc:grpChg>
        <pc:grpChg chg="del">
          <ac:chgData name="Blake Martin" userId="b3d1374bd77ecfd7" providerId="LiveId" clId="{226BC521-F0B4-4391-8ACC-DE4F0C2FC06B}" dt="2021-02-01T23:03:02.125" v="4826" actId="478"/>
          <ac:grpSpMkLst>
            <pc:docMk/>
            <pc:sldMk cId="4081949922" sldId="265"/>
            <ac:grpSpMk id="9" creationId="{43610166-70BE-43D4-9654-AE188D1FD7E1}"/>
          </ac:grpSpMkLst>
        </pc:grpChg>
        <pc:grpChg chg="add del mod">
          <ac:chgData name="Blake Martin" userId="b3d1374bd77ecfd7" providerId="LiveId" clId="{226BC521-F0B4-4391-8ACC-DE4F0C2FC06B}" dt="2021-02-01T23:12:56.584" v="5212"/>
          <ac:grpSpMkLst>
            <pc:docMk/>
            <pc:sldMk cId="4081949922" sldId="265"/>
            <ac:grpSpMk id="12" creationId="{64404632-52AA-4913-B1DD-A4E6AA736FD2}"/>
          </ac:grpSpMkLst>
        </pc:grpChg>
      </pc:sldChg>
      <pc:sldChg chg="add del">
        <pc:chgData name="Blake Martin" userId="b3d1374bd77ecfd7" providerId="LiveId" clId="{226BC521-F0B4-4391-8ACC-DE4F0C2FC06B}" dt="2021-02-01T23:12:49.240" v="5204"/>
        <pc:sldMkLst>
          <pc:docMk/>
          <pc:sldMk cId="293181734" sldId="266"/>
        </pc:sldMkLst>
      </pc:sldChg>
      <pc:sldMasterChg chg="modSp modSldLayout">
        <pc:chgData name="Blake Martin" userId="b3d1374bd77ecfd7" providerId="LiveId" clId="{226BC521-F0B4-4391-8ACC-DE4F0C2FC06B}" dt="2021-02-01T23:09:40.866" v="5178"/>
        <pc:sldMasterMkLst>
          <pc:docMk/>
          <pc:sldMasterMk cId="0" sldId="2147483659"/>
        </pc:sldMasterMkLst>
        <pc:spChg chg="mod">
          <ac:chgData name="Blake Martin" userId="b3d1374bd77ecfd7" providerId="LiveId" clId="{226BC521-F0B4-4391-8ACC-DE4F0C2FC06B}" dt="2021-02-01T23:09:40.866" v="5178"/>
          <ac:spMkLst>
            <pc:docMk/>
            <pc:sldMasterMk cId="0" sldId="2147483659"/>
            <ac:spMk id="6" creationId="{00000000-0000-0000-0000-000000000000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asterMk cId="0" sldId="2147483659"/>
            <ac:spMk id="7" creationId="{00000000-0000-0000-0000-000000000000}"/>
          </ac:spMkLst>
        </pc:spChg>
        <pc:spChg chg="mod">
          <ac:chgData name="Blake Martin" userId="b3d1374bd77ecfd7" providerId="LiveId" clId="{226BC521-F0B4-4391-8ACC-DE4F0C2FC06B}" dt="2021-02-01T23:09:40.866" v="5178"/>
          <ac:spMkLst>
            <pc:docMk/>
            <pc:sldMasterMk cId="0" sldId="2147483659"/>
            <ac:spMk id="8" creationId="{00000000-0000-0000-0000-000000000000}"/>
          </ac:spMkLst>
        </pc:spChg>
        <pc:sldLayoutChg chg="modSp">
          <pc:chgData name="Blake Martin" userId="b3d1374bd77ecfd7" providerId="LiveId" clId="{226BC521-F0B4-4391-8ACC-DE4F0C2FC06B}" dt="2021-02-01T23:09:40.866" v="5178"/>
          <pc:sldLayoutMkLst>
            <pc:docMk/>
            <pc:sldMasterMk cId="0" sldId="2147483659"/>
            <pc:sldLayoutMk cId="0" sldId="2147483648"/>
          </pc:sldLayoutMkLst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48"/>
              <ac:spMk id="10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48"/>
              <ac:spMk id="11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48"/>
              <ac:spMk id="12" creationId="{00000000-0000-0000-0000-000000000000}"/>
            </ac:spMkLst>
          </pc:spChg>
        </pc:sldLayoutChg>
        <pc:sldLayoutChg chg="modSp">
          <pc:chgData name="Blake Martin" userId="b3d1374bd77ecfd7" providerId="LiveId" clId="{226BC521-F0B4-4391-8ACC-DE4F0C2FC06B}" dt="2021-02-01T23:09:40.866" v="5178"/>
          <pc:sldLayoutMkLst>
            <pc:docMk/>
            <pc:sldMasterMk cId="0" sldId="2147483659"/>
            <pc:sldLayoutMk cId="0" sldId="2147483649"/>
          </pc:sldLayoutMkLst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49"/>
              <ac:spMk id="14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49"/>
              <ac:spMk id="15" creationId="{00000000-0000-0000-0000-000000000000}"/>
            </ac:spMkLst>
          </pc:spChg>
        </pc:sldLayoutChg>
        <pc:sldLayoutChg chg="modSp">
          <pc:chgData name="Blake Martin" userId="b3d1374bd77ecfd7" providerId="LiveId" clId="{226BC521-F0B4-4391-8ACC-DE4F0C2FC06B}" dt="2021-02-01T23:09:40.866" v="5178"/>
          <pc:sldLayoutMkLst>
            <pc:docMk/>
            <pc:sldMasterMk cId="0" sldId="2147483659"/>
            <pc:sldLayoutMk cId="0" sldId="2147483650"/>
          </pc:sldLayoutMkLst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0"/>
              <ac:spMk id="17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0"/>
              <ac:spMk id="19" creationId="{00000000-0000-0000-0000-000000000000}"/>
            </ac:spMkLst>
          </pc:spChg>
        </pc:sldLayoutChg>
        <pc:sldLayoutChg chg="modSp">
          <pc:chgData name="Blake Martin" userId="b3d1374bd77ecfd7" providerId="LiveId" clId="{226BC521-F0B4-4391-8ACC-DE4F0C2FC06B}" dt="2021-02-01T23:09:40.866" v="5178"/>
          <pc:sldLayoutMkLst>
            <pc:docMk/>
            <pc:sldMasterMk cId="0" sldId="2147483659"/>
            <pc:sldLayoutMk cId="0" sldId="2147483651"/>
          </pc:sldLayoutMkLst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1"/>
              <ac:spMk id="21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1"/>
              <ac:spMk id="22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1"/>
              <ac:spMk id="23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1"/>
              <ac:spMk id="24" creationId="{00000000-0000-0000-0000-000000000000}"/>
            </ac:spMkLst>
          </pc:spChg>
        </pc:sldLayoutChg>
        <pc:sldLayoutChg chg="modSp">
          <pc:chgData name="Blake Martin" userId="b3d1374bd77ecfd7" providerId="LiveId" clId="{226BC521-F0B4-4391-8ACC-DE4F0C2FC06B}" dt="2021-02-01T23:09:40.866" v="5178"/>
          <pc:sldLayoutMkLst>
            <pc:docMk/>
            <pc:sldMasterMk cId="0" sldId="2147483659"/>
            <pc:sldLayoutMk cId="0" sldId="2147483652"/>
          </pc:sldLayoutMkLst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2"/>
              <ac:spMk id="26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2"/>
              <ac:spMk id="27" creationId="{00000000-0000-0000-0000-000000000000}"/>
            </ac:spMkLst>
          </pc:spChg>
        </pc:sldLayoutChg>
        <pc:sldLayoutChg chg="modSp">
          <pc:chgData name="Blake Martin" userId="b3d1374bd77ecfd7" providerId="LiveId" clId="{226BC521-F0B4-4391-8ACC-DE4F0C2FC06B}" dt="2021-02-01T23:09:40.866" v="5178"/>
          <pc:sldLayoutMkLst>
            <pc:docMk/>
            <pc:sldMasterMk cId="0" sldId="2147483659"/>
            <pc:sldLayoutMk cId="0" sldId="2147483653"/>
          </pc:sldLayoutMkLst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3"/>
              <ac:spMk id="29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3"/>
              <ac:spMk id="30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3"/>
              <ac:spMk id="31" creationId="{00000000-0000-0000-0000-000000000000}"/>
            </ac:spMkLst>
          </pc:spChg>
        </pc:sldLayoutChg>
        <pc:sldLayoutChg chg="modSp">
          <pc:chgData name="Blake Martin" userId="b3d1374bd77ecfd7" providerId="LiveId" clId="{226BC521-F0B4-4391-8ACC-DE4F0C2FC06B}" dt="2021-02-01T23:09:40.866" v="5178"/>
          <pc:sldLayoutMkLst>
            <pc:docMk/>
            <pc:sldMasterMk cId="0" sldId="2147483659"/>
            <pc:sldLayoutMk cId="0" sldId="2147483654"/>
          </pc:sldLayoutMkLst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4"/>
              <ac:spMk id="33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4"/>
              <ac:spMk id="34" creationId="{00000000-0000-0000-0000-000000000000}"/>
            </ac:spMkLst>
          </pc:spChg>
        </pc:sldLayoutChg>
        <pc:sldLayoutChg chg="modSp">
          <pc:chgData name="Blake Martin" userId="b3d1374bd77ecfd7" providerId="LiveId" clId="{226BC521-F0B4-4391-8ACC-DE4F0C2FC06B}" dt="2021-02-01T23:09:40.866" v="5178"/>
          <pc:sldLayoutMkLst>
            <pc:docMk/>
            <pc:sldMasterMk cId="0" sldId="2147483659"/>
            <pc:sldLayoutMk cId="0" sldId="2147483655"/>
          </pc:sldLayoutMkLst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5"/>
              <ac:spMk id="36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5"/>
              <ac:spMk id="37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5"/>
              <ac:spMk id="38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5"/>
              <ac:spMk id="39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5"/>
              <ac:spMk id="40" creationId="{00000000-0000-0000-0000-000000000000}"/>
            </ac:spMkLst>
          </pc:spChg>
        </pc:sldLayoutChg>
        <pc:sldLayoutChg chg="modSp">
          <pc:chgData name="Blake Martin" userId="b3d1374bd77ecfd7" providerId="LiveId" clId="{226BC521-F0B4-4391-8ACC-DE4F0C2FC06B}" dt="2021-02-01T23:09:40.866" v="5178"/>
          <pc:sldLayoutMkLst>
            <pc:docMk/>
            <pc:sldMasterMk cId="0" sldId="2147483659"/>
            <pc:sldLayoutMk cId="0" sldId="2147483656"/>
          </pc:sldLayoutMkLst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6"/>
              <ac:spMk id="42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6"/>
              <ac:spMk id="43" creationId="{00000000-0000-0000-0000-000000000000}"/>
            </ac:spMkLst>
          </pc:spChg>
        </pc:sldLayoutChg>
        <pc:sldLayoutChg chg="modSp">
          <pc:chgData name="Blake Martin" userId="b3d1374bd77ecfd7" providerId="LiveId" clId="{226BC521-F0B4-4391-8ACC-DE4F0C2FC06B}" dt="2021-02-01T23:09:40.866" v="5178"/>
          <pc:sldLayoutMkLst>
            <pc:docMk/>
            <pc:sldMasterMk cId="0" sldId="2147483659"/>
            <pc:sldLayoutMk cId="0" sldId="2147483657"/>
          </pc:sldLayoutMkLst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7"/>
              <ac:spMk id="45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7"/>
              <ac:spMk id="46" creationId="{00000000-0000-0000-0000-000000000000}"/>
            </ac:spMkLst>
          </pc:spChg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7"/>
              <ac:spMk id="47" creationId="{00000000-0000-0000-0000-000000000000}"/>
            </ac:spMkLst>
          </pc:spChg>
        </pc:sldLayoutChg>
        <pc:sldLayoutChg chg="modSp">
          <pc:chgData name="Blake Martin" userId="b3d1374bd77ecfd7" providerId="LiveId" clId="{226BC521-F0B4-4391-8ACC-DE4F0C2FC06B}" dt="2021-02-01T23:09:40.866" v="5178"/>
          <pc:sldLayoutMkLst>
            <pc:docMk/>
            <pc:sldMasterMk cId="0" sldId="2147483659"/>
            <pc:sldLayoutMk cId="0" sldId="2147483658"/>
          </pc:sldLayoutMkLst>
          <pc:spChg chg="mod">
            <ac:chgData name="Blake Martin" userId="b3d1374bd77ecfd7" providerId="LiveId" clId="{226BC521-F0B4-4391-8ACC-DE4F0C2FC06B}" dt="2021-02-01T23:09:40.866" v="5178"/>
            <ac:spMkLst>
              <pc:docMk/>
              <pc:sldMasterMk cId="0" sldId="2147483659"/>
              <pc:sldLayoutMk cId="0" sldId="2147483658"/>
              <ac:spMk id="49" creationId="{00000000-0000-0000-0000-000000000000}"/>
            </ac:spMkLst>
          </pc:spChg>
        </pc:sldLayoutChg>
      </pc:sldMasterChg>
    </pc:docChg>
  </pc:docChgLst>
  <pc:docChgLst>
    <pc:chgData name="Blake Martin" userId="b3d1374bd77ecfd7" providerId="LiveId" clId="{68E16A4A-AB32-4C78-B253-2DE0CDD4A17D}"/>
    <pc:docChg chg="undo custSel addSld delSld modSld">
      <pc:chgData name="Blake Martin" userId="b3d1374bd77ecfd7" providerId="LiveId" clId="{68E16A4A-AB32-4C78-B253-2DE0CDD4A17D}" dt="2021-01-27T02:09:46.101" v="718" actId="20577"/>
      <pc:docMkLst>
        <pc:docMk/>
      </pc:docMkLst>
      <pc:sldChg chg="modSp mod">
        <pc:chgData name="Blake Martin" userId="b3d1374bd77ecfd7" providerId="LiveId" clId="{68E16A4A-AB32-4C78-B253-2DE0CDD4A17D}" dt="2021-01-27T01:39:00.805" v="109" actId="207"/>
        <pc:sldMkLst>
          <pc:docMk/>
          <pc:sldMk cId="2290507028" sldId="257"/>
        </pc:sldMkLst>
        <pc:spChg chg="mod">
          <ac:chgData name="Blake Martin" userId="b3d1374bd77ecfd7" providerId="LiveId" clId="{68E16A4A-AB32-4C78-B253-2DE0CDD4A17D}" dt="2021-01-27T01:39:00.805" v="109" actId="207"/>
          <ac:spMkLst>
            <pc:docMk/>
            <pc:sldMk cId="2290507028" sldId="257"/>
            <ac:spMk id="5" creationId="{D9883E72-55DA-459C-80CF-BFCC3C605C97}"/>
          </ac:spMkLst>
        </pc:spChg>
      </pc:sldChg>
      <pc:sldChg chg="addSp delSp modSp mod">
        <pc:chgData name="Blake Martin" userId="b3d1374bd77ecfd7" providerId="LiveId" clId="{68E16A4A-AB32-4C78-B253-2DE0CDD4A17D}" dt="2021-01-27T01:43:04.664" v="185" actId="1076"/>
        <pc:sldMkLst>
          <pc:docMk/>
          <pc:sldMk cId="780905428" sldId="258"/>
        </pc:sldMkLst>
        <pc:spChg chg="mod">
          <ac:chgData name="Blake Martin" userId="b3d1374bd77ecfd7" providerId="LiveId" clId="{68E16A4A-AB32-4C78-B253-2DE0CDD4A17D}" dt="2021-01-27T01:43:04.664" v="185" actId="1076"/>
          <ac:spMkLst>
            <pc:docMk/>
            <pc:sldMk cId="780905428" sldId="258"/>
            <ac:spMk id="4" creationId="{6EB6C17E-D03C-45D0-A632-1B436E4C9F37}"/>
          </ac:spMkLst>
        </pc:spChg>
        <pc:spChg chg="mod">
          <ac:chgData name="Blake Martin" userId="b3d1374bd77ecfd7" providerId="LiveId" clId="{68E16A4A-AB32-4C78-B253-2DE0CDD4A17D}" dt="2021-01-27T01:43:04.664" v="185" actId="1076"/>
          <ac:spMkLst>
            <pc:docMk/>
            <pc:sldMk cId="780905428" sldId="258"/>
            <ac:spMk id="5" creationId="{09706F72-CFBA-4FC4-AFBC-08E5D16F6951}"/>
          </ac:spMkLst>
        </pc:spChg>
        <pc:grpChg chg="mod">
          <ac:chgData name="Blake Martin" userId="b3d1374bd77ecfd7" providerId="LiveId" clId="{68E16A4A-AB32-4C78-B253-2DE0CDD4A17D}" dt="2021-01-27T01:43:04.664" v="185" actId="1076"/>
          <ac:grpSpMkLst>
            <pc:docMk/>
            <pc:sldMk cId="780905428" sldId="258"/>
            <ac:grpSpMk id="3" creationId="{032B665D-6690-4CD1-9D06-C8DD32438D4A}"/>
          </ac:grpSpMkLst>
        </pc:grpChg>
        <pc:picChg chg="add del mod">
          <ac:chgData name="Blake Martin" userId="b3d1374bd77ecfd7" providerId="LiveId" clId="{68E16A4A-AB32-4C78-B253-2DE0CDD4A17D}" dt="2021-01-27T01:29:13.686" v="30"/>
          <ac:picMkLst>
            <pc:docMk/>
            <pc:sldMk cId="780905428" sldId="258"/>
            <ac:picMk id="6" creationId="{343540A3-2BFD-4105-8BBF-6D0FDF6D3EAF}"/>
          </ac:picMkLst>
        </pc:picChg>
        <pc:picChg chg="add del mod">
          <ac:chgData name="Blake Martin" userId="b3d1374bd77ecfd7" providerId="LiveId" clId="{68E16A4A-AB32-4C78-B253-2DE0CDD4A17D}" dt="2021-01-27T01:29:13.686" v="30"/>
          <ac:picMkLst>
            <pc:docMk/>
            <pc:sldMk cId="780905428" sldId="258"/>
            <ac:picMk id="7" creationId="{8ED59F00-F45B-4B0C-8023-C6F7806039B1}"/>
          </ac:picMkLst>
        </pc:picChg>
        <pc:picChg chg="add del mod">
          <ac:chgData name="Blake Martin" userId="b3d1374bd77ecfd7" providerId="LiveId" clId="{68E16A4A-AB32-4C78-B253-2DE0CDD4A17D}" dt="2021-01-27T01:29:13.326" v="29"/>
          <ac:picMkLst>
            <pc:docMk/>
            <pc:sldMk cId="780905428" sldId="258"/>
            <ac:picMk id="8" creationId="{E645CD2A-1B50-47B8-952D-ED29B53E3035}"/>
          </ac:picMkLst>
        </pc:picChg>
        <pc:picChg chg="add del mod">
          <ac:chgData name="Blake Martin" userId="b3d1374bd77ecfd7" providerId="LiveId" clId="{68E16A4A-AB32-4C78-B253-2DE0CDD4A17D}" dt="2021-01-27T01:29:13.326" v="29"/>
          <ac:picMkLst>
            <pc:docMk/>
            <pc:sldMk cId="780905428" sldId="258"/>
            <ac:picMk id="9" creationId="{E9B6E39B-6EC3-4AC3-BCBF-B5B456DC5E42}"/>
          </ac:picMkLst>
        </pc:picChg>
        <pc:picChg chg="add del mod">
          <ac:chgData name="Blake Martin" userId="b3d1374bd77ecfd7" providerId="LiveId" clId="{68E16A4A-AB32-4C78-B253-2DE0CDD4A17D}" dt="2021-01-27T01:29:12.671" v="27"/>
          <ac:picMkLst>
            <pc:docMk/>
            <pc:sldMk cId="780905428" sldId="258"/>
            <ac:picMk id="10" creationId="{65DA4F31-8978-489F-9378-60FD9141934D}"/>
          </ac:picMkLst>
        </pc:picChg>
        <pc:picChg chg="add mod">
          <ac:chgData name="Blake Martin" userId="b3d1374bd77ecfd7" providerId="LiveId" clId="{68E16A4A-AB32-4C78-B253-2DE0CDD4A17D}" dt="2021-01-27T01:43:04.664" v="185" actId="1076"/>
          <ac:picMkLst>
            <pc:docMk/>
            <pc:sldMk cId="780905428" sldId="258"/>
            <ac:picMk id="11" creationId="{D493BEB6-09EC-4D83-9DC8-92C05B997CCF}"/>
          </ac:picMkLst>
        </pc:picChg>
        <pc:picChg chg="add mod">
          <ac:chgData name="Blake Martin" userId="b3d1374bd77ecfd7" providerId="LiveId" clId="{68E16A4A-AB32-4C78-B253-2DE0CDD4A17D}" dt="2021-01-27T01:43:04.664" v="185" actId="1076"/>
          <ac:picMkLst>
            <pc:docMk/>
            <pc:sldMk cId="780905428" sldId="258"/>
            <ac:picMk id="12" creationId="{F19BFDDF-4260-4EE3-9A25-B0F30C713CF3}"/>
          </ac:picMkLst>
        </pc:picChg>
        <pc:picChg chg="add mod">
          <ac:chgData name="Blake Martin" userId="b3d1374bd77ecfd7" providerId="LiveId" clId="{68E16A4A-AB32-4C78-B253-2DE0CDD4A17D}" dt="2021-01-27T01:43:04.664" v="185" actId="1076"/>
          <ac:picMkLst>
            <pc:docMk/>
            <pc:sldMk cId="780905428" sldId="258"/>
            <ac:picMk id="13" creationId="{2089E297-D888-4E5D-AD39-1726090595DF}"/>
          </ac:picMkLst>
        </pc:picChg>
        <pc:picChg chg="add mod">
          <ac:chgData name="Blake Martin" userId="b3d1374bd77ecfd7" providerId="LiveId" clId="{68E16A4A-AB32-4C78-B253-2DE0CDD4A17D}" dt="2021-01-27T01:43:04.664" v="185" actId="1076"/>
          <ac:picMkLst>
            <pc:docMk/>
            <pc:sldMk cId="780905428" sldId="258"/>
            <ac:picMk id="14" creationId="{0400B2E2-A7CE-4CB5-AE78-FFD9F88B951B}"/>
          </ac:picMkLst>
        </pc:picChg>
        <pc:picChg chg="add mod">
          <ac:chgData name="Blake Martin" userId="b3d1374bd77ecfd7" providerId="LiveId" clId="{68E16A4A-AB32-4C78-B253-2DE0CDD4A17D}" dt="2021-01-27T01:43:04.664" v="185" actId="1076"/>
          <ac:picMkLst>
            <pc:docMk/>
            <pc:sldMk cId="780905428" sldId="258"/>
            <ac:picMk id="15" creationId="{9158C4F3-26D8-48C2-9BDA-CE1B86CEACFD}"/>
          </ac:picMkLst>
        </pc:picChg>
      </pc:sldChg>
      <pc:sldChg chg="addSp delSp modSp mod">
        <pc:chgData name="Blake Martin" userId="b3d1374bd77ecfd7" providerId="LiveId" clId="{68E16A4A-AB32-4C78-B253-2DE0CDD4A17D}" dt="2021-01-27T01:42:30.587" v="183" actId="1076"/>
        <pc:sldMkLst>
          <pc:docMk/>
          <pc:sldMk cId="2407354711" sldId="259"/>
        </pc:sldMkLst>
        <pc:spChg chg="mod">
          <ac:chgData name="Blake Martin" userId="b3d1374bd77ecfd7" providerId="LiveId" clId="{68E16A4A-AB32-4C78-B253-2DE0CDD4A17D}" dt="2021-01-27T01:30:33.400" v="38" actId="255"/>
          <ac:spMkLst>
            <pc:docMk/>
            <pc:sldMk cId="2407354711" sldId="259"/>
            <ac:spMk id="5" creationId="{26400593-452A-4E27-86C3-0C97A2A44C9E}"/>
          </ac:spMkLst>
        </pc:spChg>
        <pc:spChg chg="add del mod">
          <ac:chgData name="Blake Martin" userId="b3d1374bd77ecfd7" providerId="LiveId" clId="{68E16A4A-AB32-4C78-B253-2DE0CDD4A17D}" dt="2021-01-27T01:31:04.896" v="50" actId="478"/>
          <ac:spMkLst>
            <pc:docMk/>
            <pc:sldMk cId="2407354711" sldId="259"/>
            <ac:spMk id="12" creationId="{5048FD37-C5D3-4EFF-BAAB-3F09D495628D}"/>
          </ac:spMkLst>
        </pc:spChg>
        <pc:spChg chg="add del mod">
          <ac:chgData name="Blake Martin" userId="b3d1374bd77ecfd7" providerId="LiveId" clId="{68E16A4A-AB32-4C78-B253-2DE0CDD4A17D}" dt="2021-01-27T01:31:00.841" v="46" actId="478"/>
          <ac:spMkLst>
            <pc:docMk/>
            <pc:sldMk cId="2407354711" sldId="259"/>
            <ac:spMk id="13" creationId="{FF049B52-C344-49DF-BB29-06068F0F58D8}"/>
          </ac:spMkLst>
        </pc:spChg>
        <pc:spChg chg="add del mod">
          <ac:chgData name="Blake Martin" userId="b3d1374bd77ecfd7" providerId="LiveId" clId="{68E16A4A-AB32-4C78-B253-2DE0CDD4A17D}" dt="2021-01-27T01:31:01.705" v="48" actId="478"/>
          <ac:spMkLst>
            <pc:docMk/>
            <pc:sldMk cId="2407354711" sldId="259"/>
            <ac:spMk id="14" creationId="{8CD0F54A-3608-4E04-8F02-F3A44B755617}"/>
          </ac:spMkLst>
        </pc:spChg>
        <pc:spChg chg="add del mod">
          <ac:chgData name="Blake Martin" userId="b3d1374bd77ecfd7" providerId="LiveId" clId="{68E16A4A-AB32-4C78-B253-2DE0CDD4A17D}" dt="2021-01-27T01:31:01.354" v="47" actId="478"/>
          <ac:spMkLst>
            <pc:docMk/>
            <pc:sldMk cId="2407354711" sldId="259"/>
            <ac:spMk id="15" creationId="{8615370E-7C38-4096-AD4D-9209FAEF37FB}"/>
          </ac:spMkLst>
        </pc:spChg>
        <pc:spChg chg="mod">
          <ac:chgData name="Blake Martin" userId="b3d1374bd77ecfd7" providerId="LiveId" clId="{68E16A4A-AB32-4C78-B253-2DE0CDD4A17D}" dt="2021-01-27T01:42:30.587" v="183" actId="1076"/>
          <ac:spMkLst>
            <pc:docMk/>
            <pc:sldMk cId="2407354711" sldId="259"/>
            <ac:spMk id="17" creationId="{1C39422C-C972-4517-9943-4E681A29A2E8}"/>
          </ac:spMkLst>
        </pc:spChg>
        <pc:spChg chg="mod">
          <ac:chgData name="Blake Martin" userId="b3d1374bd77ecfd7" providerId="LiveId" clId="{68E16A4A-AB32-4C78-B253-2DE0CDD4A17D}" dt="2021-01-27T01:42:30.587" v="183" actId="1076"/>
          <ac:spMkLst>
            <pc:docMk/>
            <pc:sldMk cId="2407354711" sldId="259"/>
            <ac:spMk id="18" creationId="{32262461-F9B3-47B5-8CF1-0B03020FF514}"/>
          </ac:spMkLst>
        </pc:spChg>
        <pc:spChg chg="add mod">
          <ac:chgData name="Blake Martin" userId="b3d1374bd77ecfd7" providerId="LiveId" clId="{68E16A4A-AB32-4C78-B253-2DE0CDD4A17D}" dt="2021-01-27T01:42:30.587" v="183" actId="1076"/>
          <ac:spMkLst>
            <pc:docMk/>
            <pc:sldMk cId="2407354711" sldId="259"/>
            <ac:spMk id="25" creationId="{FE3E2CB1-44E7-4340-88B3-3A80A741FB26}"/>
          </ac:spMkLst>
        </pc:spChg>
        <pc:spChg chg="add mod">
          <ac:chgData name="Blake Martin" userId="b3d1374bd77ecfd7" providerId="LiveId" clId="{68E16A4A-AB32-4C78-B253-2DE0CDD4A17D}" dt="2021-01-27T01:42:30.587" v="183" actId="1076"/>
          <ac:spMkLst>
            <pc:docMk/>
            <pc:sldMk cId="2407354711" sldId="259"/>
            <ac:spMk id="26" creationId="{A0703FFA-3B9E-472A-B9B8-18746D387B69}"/>
          </ac:spMkLst>
        </pc:spChg>
        <pc:spChg chg="add mod">
          <ac:chgData name="Blake Martin" userId="b3d1374bd77ecfd7" providerId="LiveId" clId="{68E16A4A-AB32-4C78-B253-2DE0CDD4A17D}" dt="2021-01-27T01:42:30.587" v="183" actId="1076"/>
          <ac:spMkLst>
            <pc:docMk/>
            <pc:sldMk cId="2407354711" sldId="259"/>
            <ac:spMk id="27" creationId="{9C1A0FEE-764F-4A95-997D-2EC227224645}"/>
          </ac:spMkLst>
        </pc:spChg>
        <pc:spChg chg="add mod">
          <ac:chgData name="Blake Martin" userId="b3d1374bd77ecfd7" providerId="LiveId" clId="{68E16A4A-AB32-4C78-B253-2DE0CDD4A17D}" dt="2021-01-27T01:42:30.587" v="183" actId="1076"/>
          <ac:spMkLst>
            <pc:docMk/>
            <pc:sldMk cId="2407354711" sldId="259"/>
            <ac:spMk id="28" creationId="{1A4B1E62-D25D-4E43-B19C-6DA3862506CE}"/>
          </ac:spMkLst>
        </pc:spChg>
        <pc:grpChg chg="del">
          <ac:chgData name="Blake Martin" userId="b3d1374bd77ecfd7" providerId="LiveId" clId="{68E16A4A-AB32-4C78-B253-2DE0CDD4A17D}" dt="2021-01-27T01:30:58.179" v="40" actId="478"/>
          <ac:grpSpMkLst>
            <pc:docMk/>
            <pc:sldMk cId="2407354711" sldId="259"/>
            <ac:grpSpMk id="3" creationId="{1016057C-7F1E-4DB5-8D59-607EEA9A89B6}"/>
          </ac:grpSpMkLst>
        </pc:grpChg>
        <pc:grpChg chg="add del mod">
          <ac:chgData name="Blake Martin" userId="b3d1374bd77ecfd7" providerId="LiveId" clId="{68E16A4A-AB32-4C78-B253-2DE0CDD4A17D}" dt="2021-01-27T01:30:59.705" v="43" actId="478"/>
          <ac:grpSpMkLst>
            <pc:docMk/>
            <pc:sldMk cId="2407354711" sldId="259"/>
            <ac:grpSpMk id="8" creationId="{0DAB6F61-E0EE-4F17-A0A7-4F54F281A635}"/>
          </ac:grpSpMkLst>
        </pc:grpChg>
        <pc:grpChg chg="add mod">
          <ac:chgData name="Blake Martin" userId="b3d1374bd77ecfd7" providerId="LiveId" clId="{68E16A4A-AB32-4C78-B253-2DE0CDD4A17D}" dt="2021-01-27T01:42:30.587" v="183" actId="1076"/>
          <ac:grpSpMkLst>
            <pc:docMk/>
            <pc:sldMk cId="2407354711" sldId="259"/>
            <ac:grpSpMk id="16" creationId="{4D6E6878-11EF-41CF-8E8B-F995F55AB87A}"/>
          </ac:grpSpMkLst>
        </pc:grpChg>
        <pc:grpChg chg="add mod">
          <ac:chgData name="Blake Martin" userId="b3d1374bd77ecfd7" providerId="LiveId" clId="{68E16A4A-AB32-4C78-B253-2DE0CDD4A17D}" dt="2021-01-27T01:42:30.587" v="183" actId="1076"/>
          <ac:grpSpMkLst>
            <pc:docMk/>
            <pc:sldMk cId="2407354711" sldId="259"/>
            <ac:grpSpMk id="21" creationId="{074C2596-3E49-48B3-A7B5-41BD30694961}"/>
          </ac:grpSpMkLst>
        </pc:grpChg>
        <pc:picChg chg="add del mod">
          <ac:chgData name="Blake Martin" userId="b3d1374bd77ecfd7" providerId="LiveId" clId="{68E16A4A-AB32-4C78-B253-2DE0CDD4A17D}" dt="2021-01-27T01:30:59.057" v="41" actId="478"/>
          <ac:picMkLst>
            <pc:docMk/>
            <pc:sldMk cId="2407354711" sldId="259"/>
            <ac:picMk id="6" creationId="{A33A1266-4C30-4805-BF99-2C0D42158012}"/>
          </ac:picMkLst>
        </pc:picChg>
        <pc:picChg chg="add del mod">
          <ac:chgData name="Blake Martin" userId="b3d1374bd77ecfd7" providerId="LiveId" clId="{68E16A4A-AB32-4C78-B253-2DE0CDD4A17D}" dt="2021-01-27T01:30:59.369" v="42" actId="478"/>
          <ac:picMkLst>
            <pc:docMk/>
            <pc:sldMk cId="2407354711" sldId="259"/>
            <ac:picMk id="7" creationId="{C3467297-E675-4773-A434-578C3E74A377}"/>
          </ac:picMkLst>
        </pc:picChg>
        <pc:picChg chg="mod">
          <ac:chgData name="Blake Martin" userId="b3d1374bd77ecfd7" providerId="LiveId" clId="{68E16A4A-AB32-4C78-B253-2DE0CDD4A17D}" dt="2021-01-27T01:30:37.542" v="39"/>
          <ac:picMkLst>
            <pc:docMk/>
            <pc:sldMk cId="2407354711" sldId="259"/>
            <ac:picMk id="9" creationId="{172895F7-A45D-4A80-8C58-B606D7536BBF}"/>
          </ac:picMkLst>
        </pc:picChg>
        <pc:picChg chg="mod">
          <ac:chgData name="Blake Martin" userId="b3d1374bd77ecfd7" providerId="LiveId" clId="{68E16A4A-AB32-4C78-B253-2DE0CDD4A17D}" dt="2021-01-27T01:30:37.542" v="39"/>
          <ac:picMkLst>
            <pc:docMk/>
            <pc:sldMk cId="2407354711" sldId="259"/>
            <ac:picMk id="10" creationId="{2983DBAF-1550-4AF1-89A0-86C78F7C25D4}"/>
          </ac:picMkLst>
        </pc:picChg>
        <pc:picChg chg="add del mod">
          <ac:chgData name="Blake Martin" userId="b3d1374bd77ecfd7" providerId="LiveId" clId="{68E16A4A-AB32-4C78-B253-2DE0CDD4A17D}" dt="2021-01-27T01:31:00.304" v="45" actId="478"/>
          <ac:picMkLst>
            <pc:docMk/>
            <pc:sldMk cId="2407354711" sldId="259"/>
            <ac:picMk id="11" creationId="{DA0254C5-EC5B-4B61-9C5B-E3F151B7B5C3}"/>
          </ac:picMkLst>
        </pc:picChg>
        <pc:picChg chg="add mod">
          <ac:chgData name="Blake Martin" userId="b3d1374bd77ecfd7" providerId="LiveId" clId="{68E16A4A-AB32-4C78-B253-2DE0CDD4A17D}" dt="2021-01-27T01:42:30.587" v="183" actId="1076"/>
          <ac:picMkLst>
            <pc:docMk/>
            <pc:sldMk cId="2407354711" sldId="259"/>
            <ac:picMk id="19" creationId="{AD17EC3C-8417-4F3F-AE6A-13A22FC80601}"/>
          </ac:picMkLst>
        </pc:picChg>
        <pc:picChg chg="add mod">
          <ac:chgData name="Blake Martin" userId="b3d1374bd77ecfd7" providerId="LiveId" clId="{68E16A4A-AB32-4C78-B253-2DE0CDD4A17D}" dt="2021-01-27T01:42:30.587" v="183" actId="1076"/>
          <ac:picMkLst>
            <pc:docMk/>
            <pc:sldMk cId="2407354711" sldId="259"/>
            <ac:picMk id="20" creationId="{34EC3FC1-76F6-43C2-93FA-34C70ED5CAAA}"/>
          </ac:picMkLst>
        </pc:picChg>
        <pc:picChg chg="mod">
          <ac:chgData name="Blake Martin" userId="b3d1374bd77ecfd7" providerId="LiveId" clId="{68E16A4A-AB32-4C78-B253-2DE0CDD4A17D}" dt="2021-01-27T01:42:30.587" v="183" actId="1076"/>
          <ac:picMkLst>
            <pc:docMk/>
            <pc:sldMk cId="2407354711" sldId="259"/>
            <ac:picMk id="22" creationId="{1B0AC4BF-A49F-4258-9AA4-F7366A613E2B}"/>
          </ac:picMkLst>
        </pc:picChg>
        <pc:picChg chg="mod">
          <ac:chgData name="Blake Martin" userId="b3d1374bd77ecfd7" providerId="LiveId" clId="{68E16A4A-AB32-4C78-B253-2DE0CDD4A17D}" dt="2021-01-27T01:42:30.587" v="183" actId="1076"/>
          <ac:picMkLst>
            <pc:docMk/>
            <pc:sldMk cId="2407354711" sldId="259"/>
            <ac:picMk id="23" creationId="{566C7761-38FF-485A-96A8-59E00F9E067C}"/>
          </ac:picMkLst>
        </pc:picChg>
        <pc:picChg chg="add mod">
          <ac:chgData name="Blake Martin" userId="b3d1374bd77ecfd7" providerId="LiveId" clId="{68E16A4A-AB32-4C78-B253-2DE0CDD4A17D}" dt="2021-01-27T01:42:30.587" v="183" actId="1076"/>
          <ac:picMkLst>
            <pc:docMk/>
            <pc:sldMk cId="2407354711" sldId="259"/>
            <ac:picMk id="24" creationId="{58BB146D-2B57-4526-A1C6-DD32C1407C32}"/>
          </ac:picMkLst>
        </pc:picChg>
      </pc:sldChg>
      <pc:sldChg chg="addSp delSp modSp mod">
        <pc:chgData name="Blake Martin" userId="b3d1374bd77ecfd7" providerId="LiveId" clId="{68E16A4A-AB32-4C78-B253-2DE0CDD4A17D}" dt="2021-01-27T01:52:53.425" v="287" actId="167"/>
        <pc:sldMkLst>
          <pc:docMk/>
          <pc:sldMk cId="3733772656" sldId="260"/>
        </pc:sldMkLst>
        <pc:spChg chg="mod">
          <ac:chgData name="Blake Martin" userId="b3d1374bd77ecfd7" providerId="LiveId" clId="{68E16A4A-AB32-4C78-B253-2DE0CDD4A17D}" dt="2021-01-27T01:40:07.577" v="127"/>
          <ac:spMkLst>
            <pc:docMk/>
            <pc:sldMk cId="3733772656" sldId="260"/>
            <ac:spMk id="9" creationId="{91CDE69F-24B8-40A6-BCDD-A1F72A25581A}"/>
          </ac:spMkLst>
        </pc:spChg>
        <pc:spChg chg="mod">
          <ac:chgData name="Blake Martin" userId="b3d1374bd77ecfd7" providerId="LiveId" clId="{68E16A4A-AB32-4C78-B253-2DE0CDD4A17D}" dt="2021-01-27T01:40:07.577" v="127"/>
          <ac:spMkLst>
            <pc:docMk/>
            <pc:sldMk cId="3733772656" sldId="260"/>
            <ac:spMk id="10" creationId="{42FEACBA-ACC2-435D-A1BD-0E94B4DAF5EA}"/>
          </ac:spMkLst>
        </pc:spChg>
        <pc:spChg chg="mod">
          <ac:chgData name="Blake Martin" userId="b3d1374bd77ecfd7" providerId="LiveId" clId="{68E16A4A-AB32-4C78-B253-2DE0CDD4A17D}" dt="2021-01-27T01:40:07.577" v="127"/>
          <ac:spMkLst>
            <pc:docMk/>
            <pc:sldMk cId="3733772656" sldId="260"/>
            <ac:spMk id="11" creationId="{C4271359-7C94-41C9-946F-19C03CE6ED28}"/>
          </ac:spMkLst>
        </pc:spChg>
        <pc:spChg chg="mod">
          <ac:chgData name="Blake Martin" userId="b3d1374bd77ecfd7" providerId="LiveId" clId="{68E16A4A-AB32-4C78-B253-2DE0CDD4A17D}" dt="2021-01-27T01:52:01.483" v="279" actId="1076"/>
          <ac:spMkLst>
            <pc:docMk/>
            <pc:sldMk cId="3733772656" sldId="260"/>
            <ac:spMk id="13" creationId="{2E94C825-0329-4038-8E5E-11AA28969C57}"/>
          </ac:spMkLst>
        </pc:spChg>
        <pc:spChg chg="mod">
          <ac:chgData name="Blake Martin" userId="b3d1374bd77ecfd7" providerId="LiveId" clId="{68E16A4A-AB32-4C78-B253-2DE0CDD4A17D}" dt="2021-01-27T01:52:37.556" v="284" actId="255"/>
          <ac:spMkLst>
            <pc:docMk/>
            <pc:sldMk cId="3733772656" sldId="260"/>
            <ac:spMk id="14" creationId="{6B246806-9242-4868-8E59-A612B24C6BF0}"/>
          </ac:spMkLst>
        </pc:spChg>
        <pc:spChg chg="mod">
          <ac:chgData name="Blake Martin" userId="b3d1374bd77ecfd7" providerId="LiveId" clId="{68E16A4A-AB32-4C78-B253-2DE0CDD4A17D}" dt="2021-01-27T01:52:44" v="285" actId="1076"/>
          <ac:spMkLst>
            <pc:docMk/>
            <pc:sldMk cId="3733772656" sldId="260"/>
            <ac:spMk id="15" creationId="{81EA40F5-E82D-4783-9921-E716FD873564}"/>
          </ac:spMkLst>
        </pc:spChg>
        <pc:spChg chg="add mod">
          <ac:chgData name="Blake Martin" userId="b3d1374bd77ecfd7" providerId="LiveId" clId="{68E16A4A-AB32-4C78-B253-2DE0CDD4A17D}" dt="2021-01-27T01:52:53.425" v="287" actId="167"/>
          <ac:spMkLst>
            <pc:docMk/>
            <pc:sldMk cId="3733772656" sldId="260"/>
            <ac:spMk id="20" creationId="{282A2510-58CE-46E6-96D3-FEE12071C2BC}"/>
          </ac:spMkLst>
        </pc:spChg>
        <pc:grpChg chg="del">
          <ac:chgData name="Blake Martin" userId="b3d1374bd77ecfd7" providerId="LiveId" clId="{68E16A4A-AB32-4C78-B253-2DE0CDD4A17D}" dt="2021-01-27T01:40:11.018" v="129" actId="478"/>
          <ac:grpSpMkLst>
            <pc:docMk/>
            <pc:sldMk cId="3733772656" sldId="260"/>
            <ac:grpSpMk id="3" creationId="{163AF7A4-D14C-48D6-89D6-7A617BC26069}"/>
          </ac:grpSpMkLst>
        </pc:grpChg>
        <pc:grpChg chg="add del mod">
          <ac:chgData name="Blake Martin" userId="b3d1374bd77ecfd7" providerId="LiveId" clId="{68E16A4A-AB32-4C78-B253-2DE0CDD4A17D}" dt="2021-01-27T01:40:09.636" v="128"/>
          <ac:grpSpMkLst>
            <pc:docMk/>
            <pc:sldMk cId="3733772656" sldId="260"/>
            <ac:grpSpMk id="8" creationId="{57F8160D-F634-43A4-AB18-E2FBB36983EA}"/>
          </ac:grpSpMkLst>
        </pc:grpChg>
        <pc:grpChg chg="add mod ord">
          <ac:chgData name="Blake Martin" userId="b3d1374bd77ecfd7" providerId="LiveId" clId="{68E16A4A-AB32-4C78-B253-2DE0CDD4A17D}" dt="2021-01-27T01:52:01.483" v="279" actId="1076"/>
          <ac:grpSpMkLst>
            <pc:docMk/>
            <pc:sldMk cId="3733772656" sldId="260"/>
            <ac:grpSpMk id="12" creationId="{B59583B6-F411-4180-8FD3-3F6A74F02558}"/>
          </ac:grpSpMkLst>
        </pc:grpChg>
        <pc:picChg chg="add mod">
          <ac:chgData name="Blake Martin" userId="b3d1374bd77ecfd7" providerId="LiveId" clId="{68E16A4A-AB32-4C78-B253-2DE0CDD4A17D}" dt="2021-01-27T01:52:06.661" v="281" actId="167"/>
          <ac:picMkLst>
            <pc:docMk/>
            <pc:sldMk cId="3733772656" sldId="260"/>
            <ac:picMk id="1026" creationId="{C73A6390-1929-4505-8B0C-4B3E98DD3B0A}"/>
          </ac:picMkLst>
        </pc:picChg>
        <pc:picChg chg="add mod">
          <ac:chgData name="Blake Martin" userId="b3d1374bd77ecfd7" providerId="LiveId" clId="{68E16A4A-AB32-4C78-B253-2DE0CDD4A17D}" dt="2021-01-27T01:52:06.661" v="281" actId="167"/>
          <ac:picMkLst>
            <pc:docMk/>
            <pc:sldMk cId="3733772656" sldId="260"/>
            <ac:picMk id="1028" creationId="{0A6FC959-9C6C-472A-A59E-97B9C5AA6651}"/>
          </ac:picMkLst>
        </pc:picChg>
        <pc:picChg chg="add mod">
          <ac:chgData name="Blake Martin" userId="b3d1374bd77ecfd7" providerId="LiveId" clId="{68E16A4A-AB32-4C78-B253-2DE0CDD4A17D}" dt="2021-01-27T01:52:53.425" v="287" actId="167"/>
          <ac:picMkLst>
            <pc:docMk/>
            <pc:sldMk cId="3733772656" sldId="260"/>
            <ac:picMk id="1030" creationId="{BF857D38-5081-431F-A8AE-C5A6DEA5ADBF}"/>
          </ac:picMkLst>
        </pc:picChg>
        <pc:picChg chg="add mod">
          <ac:chgData name="Blake Martin" userId="b3d1374bd77ecfd7" providerId="LiveId" clId="{68E16A4A-AB32-4C78-B253-2DE0CDD4A17D}" dt="2021-01-27T01:52:53.425" v="287" actId="167"/>
          <ac:picMkLst>
            <pc:docMk/>
            <pc:sldMk cId="3733772656" sldId="260"/>
            <ac:picMk id="1032" creationId="{947173A8-0CD9-4E9D-BE09-03876CD6A473}"/>
          </ac:picMkLst>
        </pc:picChg>
        <pc:picChg chg="add mod">
          <ac:chgData name="Blake Martin" userId="b3d1374bd77ecfd7" providerId="LiveId" clId="{68E16A4A-AB32-4C78-B253-2DE0CDD4A17D}" dt="2021-01-27T01:52:53.425" v="287" actId="167"/>
          <ac:picMkLst>
            <pc:docMk/>
            <pc:sldMk cId="3733772656" sldId="260"/>
            <ac:picMk id="1034" creationId="{886B1B21-1570-488A-A938-9E96EC5BE7E1}"/>
          </ac:picMkLst>
        </pc:picChg>
      </pc:sldChg>
      <pc:sldChg chg="addSp delSp modSp mod">
        <pc:chgData name="Blake Martin" userId="b3d1374bd77ecfd7" providerId="LiveId" clId="{68E16A4A-AB32-4C78-B253-2DE0CDD4A17D}" dt="2021-01-27T02:00:11.146" v="342" actId="1076"/>
        <pc:sldMkLst>
          <pc:docMk/>
          <pc:sldMk cId="466299506" sldId="261"/>
        </pc:sldMkLst>
        <pc:spChg chg="mod">
          <ac:chgData name="Blake Martin" userId="b3d1374bd77ecfd7" providerId="LiveId" clId="{68E16A4A-AB32-4C78-B253-2DE0CDD4A17D}" dt="2021-01-27T01:39:51.734" v="126" actId="20577"/>
          <ac:spMkLst>
            <pc:docMk/>
            <pc:sldMk cId="466299506" sldId="261"/>
            <ac:spMk id="4" creationId="{B87602FC-14AD-4D03-984C-B362188552AA}"/>
          </ac:spMkLst>
        </pc:spChg>
        <pc:spChg chg="mod">
          <ac:chgData name="Blake Martin" userId="b3d1374bd77ecfd7" providerId="LiveId" clId="{68E16A4A-AB32-4C78-B253-2DE0CDD4A17D}" dt="2021-01-27T02:00:02.702" v="341" actId="255"/>
          <ac:spMkLst>
            <pc:docMk/>
            <pc:sldMk cId="466299506" sldId="261"/>
            <ac:spMk id="5" creationId="{5F40CE5A-4B90-4C07-8A5D-1950607A276A}"/>
          </ac:spMkLst>
        </pc:spChg>
        <pc:spChg chg="add del">
          <ac:chgData name="Blake Martin" userId="b3d1374bd77ecfd7" providerId="LiveId" clId="{68E16A4A-AB32-4C78-B253-2DE0CDD4A17D}" dt="2021-01-27T01:53:51.137" v="290" actId="22"/>
          <ac:spMkLst>
            <pc:docMk/>
            <pc:sldMk cId="466299506" sldId="261"/>
            <ac:spMk id="6" creationId="{5CADD552-4AAE-4CB0-8F96-8F9DDF6BEA6D}"/>
          </ac:spMkLst>
        </pc:spChg>
        <pc:spChg chg="add mod">
          <ac:chgData name="Blake Martin" userId="b3d1374bd77ecfd7" providerId="LiveId" clId="{68E16A4A-AB32-4C78-B253-2DE0CDD4A17D}" dt="2021-01-27T01:58:53.831" v="330" actId="1076"/>
          <ac:spMkLst>
            <pc:docMk/>
            <pc:sldMk cId="466299506" sldId="261"/>
            <ac:spMk id="12" creationId="{12CF97CF-3FCD-4211-A78D-B668CDF4098F}"/>
          </ac:spMkLst>
        </pc:spChg>
        <pc:spChg chg="add mod">
          <ac:chgData name="Blake Martin" userId="b3d1374bd77ecfd7" providerId="LiveId" clId="{68E16A4A-AB32-4C78-B253-2DE0CDD4A17D}" dt="2021-01-27T02:00:11.146" v="342" actId="1076"/>
          <ac:spMkLst>
            <pc:docMk/>
            <pc:sldMk cId="466299506" sldId="261"/>
            <ac:spMk id="13" creationId="{E154DD65-C22C-4A45-A7CA-09A9E9D7D62C}"/>
          </ac:spMkLst>
        </pc:spChg>
        <pc:grpChg chg="mod">
          <ac:chgData name="Blake Martin" userId="b3d1374bd77ecfd7" providerId="LiveId" clId="{68E16A4A-AB32-4C78-B253-2DE0CDD4A17D}" dt="2021-01-27T01:58:46.130" v="328" actId="1076"/>
          <ac:grpSpMkLst>
            <pc:docMk/>
            <pc:sldMk cId="466299506" sldId="261"/>
            <ac:grpSpMk id="3" creationId="{1F20A546-5D39-4F4E-B735-0B06452ADA95}"/>
          </ac:grpSpMkLst>
        </pc:grpChg>
        <pc:picChg chg="add del mod">
          <ac:chgData name="Blake Martin" userId="b3d1374bd77ecfd7" providerId="LiveId" clId="{68E16A4A-AB32-4C78-B253-2DE0CDD4A17D}" dt="2021-01-27T01:57:45.528" v="311" actId="478"/>
          <ac:picMkLst>
            <pc:docMk/>
            <pc:sldMk cId="466299506" sldId="261"/>
            <ac:picMk id="8" creationId="{825EA39D-79CE-4A99-AFC3-9C6534A7B4EF}"/>
          </ac:picMkLst>
        </pc:picChg>
        <pc:picChg chg="add mod">
          <ac:chgData name="Blake Martin" userId="b3d1374bd77ecfd7" providerId="LiveId" clId="{68E16A4A-AB32-4C78-B253-2DE0CDD4A17D}" dt="2021-01-27T01:57:54.119" v="314" actId="1076"/>
          <ac:picMkLst>
            <pc:docMk/>
            <pc:sldMk cId="466299506" sldId="261"/>
            <ac:picMk id="10" creationId="{2552D10B-13D4-48BB-9063-F085B86C3322}"/>
          </ac:picMkLst>
        </pc:picChg>
        <pc:picChg chg="add mod">
          <ac:chgData name="Blake Martin" userId="b3d1374bd77ecfd7" providerId="LiveId" clId="{68E16A4A-AB32-4C78-B253-2DE0CDD4A17D}" dt="2021-01-27T02:00:11.146" v="342" actId="1076"/>
          <ac:picMkLst>
            <pc:docMk/>
            <pc:sldMk cId="466299506" sldId="261"/>
            <ac:picMk id="5122" creationId="{3906436C-699A-4574-8E90-8A89C0145D66}"/>
          </ac:picMkLst>
        </pc:picChg>
      </pc:sldChg>
      <pc:sldChg chg="modSp mod">
        <pc:chgData name="Blake Martin" userId="b3d1374bd77ecfd7" providerId="LiveId" clId="{68E16A4A-AB32-4C78-B253-2DE0CDD4A17D}" dt="2021-01-27T02:00:56.952" v="346" actId="1076"/>
        <pc:sldMkLst>
          <pc:docMk/>
          <pc:sldMk cId="2777539837" sldId="262"/>
        </pc:sldMkLst>
        <pc:spChg chg="mod">
          <ac:chgData name="Blake Martin" userId="b3d1374bd77ecfd7" providerId="LiveId" clId="{68E16A4A-AB32-4C78-B253-2DE0CDD4A17D}" dt="2021-01-27T01:40:44.159" v="150" actId="20577"/>
          <ac:spMkLst>
            <pc:docMk/>
            <pc:sldMk cId="2777539837" sldId="262"/>
            <ac:spMk id="10" creationId="{8F44E7AF-FD52-4586-B8C1-0854E7EF6262}"/>
          </ac:spMkLst>
        </pc:spChg>
        <pc:spChg chg="mod">
          <ac:chgData name="Blake Martin" userId="b3d1374bd77ecfd7" providerId="LiveId" clId="{68E16A4A-AB32-4C78-B253-2DE0CDD4A17D}" dt="2021-01-27T01:41:26.980" v="180" actId="948"/>
          <ac:spMkLst>
            <pc:docMk/>
            <pc:sldMk cId="2777539837" sldId="262"/>
            <ac:spMk id="11" creationId="{39365FCD-448C-4615-9D64-117765710874}"/>
          </ac:spMkLst>
        </pc:spChg>
        <pc:spChg chg="mod">
          <ac:chgData name="Blake Martin" userId="b3d1374bd77ecfd7" providerId="LiveId" clId="{68E16A4A-AB32-4C78-B253-2DE0CDD4A17D}" dt="2021-01-27T02:00:47.485" v="344" actId="1076"/>
          <ac:spMkLst>
            <pc:docMk/>
            <pc:sldMk cId="2777539837" sldId="262"/>
            <ac:spMk id="12" creationId="{EBFD8042-26D1-4D4A-814F-8777262D77C1}"/>
          </ac:spMkLst>
        </pc:spChg>
        <pc:spChg chg="mod">
          <ac:chgData name="Blake Martin" userId="b3d1374bd77ecfd7" providerId="LiveId" clId="{68E16A4A-AB32-4C78-B253-2DE0CDD4A17D}" dt="2021-01-27T02:00:56.952" v="346" actId="1076"/>
          <ac:spMkLst>
            <pc:docMk/>
            <pc:sldMk cId="2777539837" sldId="262"/>
            <ac:spMk id="14" creationId="{3DFB2999-AA73-41B0-A7A3-22BE234143F7}"/>
          </ac:spMkLst>
        </pc:spChg>
        <pc:grpChg chg="mod">
          <ac:chgData name="Blake Martin" userId="b3d1374bd77ecfd7" providerId="LiveId" clId="{68E16A4A-AB32-4C78-B253-2DE0CDD4A17D}" dt="2021-01-27T02:00:35.332" v="343" actId="1076"/>
          <ac:grpSpMkLst>
            <pc:docMk/>
            <pc:sldMk cId="2777539837" sldId="262"/>
            <ac:grpSpMk id="9" creationId="{43610166-70BE-43D4-9654-AE188D1FD7E1}"/>
          </ac:grpSpMkLst>
        </pc:grpChg>
      </pc:sldChg>
      <pc:sldChg chg="modSp mod">
        <pc:chgData name="Blake Martin" userId="b3d1374bd77ecfd7" providerId="LiveId" clId="{68E16A4A-AB32-4C78-B253-2DE0CDD4A17D}" dt="2021-01-27T02:09:46.101" v="718" actId="20577"/>
        <pc:sldMkLst>
          <pc:docMk/>
          <pc:sldMk cId="1857761820" sldId="263"/>
        </pc:sldMkLst>
        <pc:spChg chg="mod">
          <ac:chgData name="Blake Martin" userId="b3d1374bd77ecfd7" providerId="LiveId" clId="{68E16A4A-AB32-4C78-B253-2DE0CDD4A17D}" dt="2021-01-27T02:02:52.682" v="441" actId="207"/>
          <ac:spMkLst>
            <pc:docMk/>
            <pc:sldMk cId="1857761820" sldId="263"/>
            <ac:spMk id="56" creationId="{00000000-0000-0000-0000-000000000000}"/>
          </ac:spMkLst>
        </pc:spChg>
        <pc:spChg chg="mod">
          <ac:chgData name="Blake Martin" userId="b3d1374bd77ecfd7" providerId="LiveId" clId="{68E16A4A-AB32-4C78-B253-2DE0CDD4A17D}" dt="2021-01-27T02:03:57.924" v="712" actId="20577"/>
          <ac:spMkLst>
            <pc:docMk/>
            <pc:sldMk cId="1857761820" sldId="263"/>
            <ac:spMk id="57" creationId="{00000000-0000-0000-0000-000000000000}"/>
          </ac:spMkLst>
        </pc:spChg>
        <pc:spChg chg="mod">
          <ac:chgData name="Blake Martin" userId="b3d1374bd77ecfd7" providerId="LiveId" clId="{68E16A4A-AB32-4C78-B253-2DE0CDD4A17D}" dt="2021-01-27T02:09:46.101" v="718" actId="20577"/>
          <ac:spMkLst>
            <pc:docMk/>
            <pc:sldMk cId="1857761820" sldId="263"/>
            <ac:spMk id="81" creationId="{00000000-0000-0000-0000-000000000000}"/>
          </ac:spMkLst>
        </pc:spChg>
        <pc:graphicFrameChg chg="mod">
          <ac:chgData name="Blake Martin" userId="b3d1374bd77ecfd7" providerId="LiveId" clId="{68E16A4A-AB32-4C78-B253-2DE0CDD4A17D}" dt="2021-01-27T01:32:16.335" v="58" actId="1076"/>
          <ac:graphicFrameMkLst>
            <pc:docMk/>
            <pc:sldMk cId="1857761820" sldId="263"/>
            <ac:graphicFrameMk id="15" creationId="{3ACD5440-576B-4273-9B4D-33FBF7C5B137}"/>
          </ac:graphicFrameMkLst>
        </pc:graphicFrameChg>
        <pc:graphicFrameChg chg="mod">
          <ac:chgData name="Blake Martin" userId="b3d1374bd77ecfd7" providerId="LiveId" clId="{68E16A4A-AB32-4C78-B253-2DE0CDD4A17D}" dt="2021-01-27T02:01:37.388" v="349" actId="1076"/>
          <ac:graphicFrameMkLst>
            <pc:docMk/>
            <pc:sldMk cId="1857761820" sldId="263"/>
            <ac:graphicFrameMk id="21" creationId="{1FE7D894-2481-411A-8C57-A0B244CB8A8C}"/>
          </ac:graphicFrameMkLst>
        </pc:graphicFrameChg>
        <pc:graphicFrameChg chg="mod">
          <ac:chgData name="Blake Martin" userId="b3d1374bd77ecfd7" providerId="LiveId" clId="{68E16A4A-AB32-4C78-B253-2DE0CDD4A17D}" dt="2021-01-27T02:01:13.649" v="347" actId="1076"/>
          <ac:graphicFrameMkLst>
            <pc:docMk/>
            <pc:sldMk cId="1857761820" sldId="263"/>
            <ac:graphicFrameMk id="25" creationId="{DE02FD29-06EB-4254-B70A-6E829E1E927F}"/>
          </ac:graphicFrameMkLst>
        </pc:graphicFrameChg>
      </pc:sldChg>
      <pc:sldChg chg="addSp delSp modSp mod">
        <pc:chgData name="Blake Martin" userId="b3d1374bd77ecfd7" providerId="LiveId" clId="{68E16A4A-AB32-4C78-B253-2DE0CDD4A17D}" dt="2021-01-27T01:39:17.346" v="111" actId="207"/>
        <pc:sldMkLst>
          <pc:docMk/>
          <pc:sldMk cId="16564965" sldId="264"/>
        </pc:sldMkLst>
        <pc:spChg chg="mod">
          <ac:chgData name="Blake Martin" userId="b3d1374bd77ecfd7" providerId="LiveId" clId="{68E16A4A-AB32-4C78-B253-2DE0CDD4A17D}" dt="2021-01-27T01:32:38.366" v="73" actId="20577"/>
          <ac:spMkLst>
            <pc:docMk/>
            <pc:sldMk cId="16564965" sldId="264"/>
            <ac:spMk id="4" creationId="{E5F2448E-C9A8-4D38-8438-D3C8E5393E35}"/>
          </ac:spMkLst>
        </pc:spChg>
        <pc:spChg chg="mod">
          <ac:chgData name="Blake Martin" userId="b3d1374bd77ecfd7" providerId="LiveId" clId="{68E16A4A-AB32-4C78-B253-2DE0CDD4A17D}" dt="2021-01-27T01:39:17.346" v="111" actId="207"/>
          <ac:spMkLst>
            <pc:docMk/>
            <pc:sldMk cId="16564965" sldId="264"/>
            <ac:spMk id="5" creationId="{3DA43209-3E4E-4A04-9C98-B747E483C59C}"/>
          </ac:spMkLst>
        </pc:spChg>
        <pc:spChg chg="del">
          <ac:chgData name="Blake Martin" userId="b3d1374bd77ecfd7" providerId="LiveId" clId="{68E16A4A-AB32-4C78-B253-2DE0CDD4A17D}" dt="2021-01-27T01:33:13.138" v="80" actId="478"/>
          <ac:spMkLst>
            <pc:docMk/>
            <pc:sldMk cId="16564965" sldId="264"/>
            <ac:spMk id="6" creationId="{7C686E1D-2348-4542-952E-6B720D8CDEF8}"/>
          </ac:spMkLst>
        </pc:spChg>
        <pc:spChg chg="add del mod">
          <ac:chgData name="Blake Martin" userId="b3d1374bd77ecfd7" providerId="LiveId" clId="{68E16A4A-AB32-4C78-B253-2DE0CDD4A17D}" dt="2021-01-27T01:33:51.062" v="82"/>
          <ac:spMkLst>
            <pc:docMk/>
            <pc:sldMk cId="16564965" sldId="264"/>
            <ac:spMk id="9" creationId="{C4E18E90-6FE6-47E9-BBF2-2A5596321545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6" creationId="{4FED9632-23A7-47F6-92CA-0FD69C9CEF8F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8" creationId="{1E682FA2-9C89-48B7-A905-05392C0F66FE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9" creationId="{DA29C878-6E95-47F9-8D57-C5FA555560EF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0" creationId="{058C8140-274C-4ACA-8BAE-E0AB83E0C9A9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2" creationId="{E76444A3-F498-4B6D-9B61-2C82B421CA42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3" creationId="{05BAF952-7893-4506-BBB1-7DA464002784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4" creationId="{5524EFC1-610B-41FF-8E85-63FED8BEB71F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6" creationId="{5A5731EB-6FA0-4FB9-87F7-276730BC96DF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7" creationId="{44D75354-AA73-4159-8599-71592EBA3A02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8" creationId="{C40DA686-166F-42E6-9531-C3DFCB92549E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30" creationId="{C10A939C-F905-447A-A0BC-AB691D6B2AF2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31" creationId="{953E5BD8-7CEB-47A4-8F1C-0F3A77999CB1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32" creationId="{62F1818A-116E-47E3-B20A-5B843794CA7F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34" creationId="{9DFC3581-8B78-493E-964D-C644AF1C232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35" creationId="{7C680D17-5243-468F-B1EF-F3781EE5C7F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42" creationId="{63364069-3BB5-4BC1-A533-82DF0EB0D2C8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44" creationId="{DD1EDA1D-2EC2-4269-8611-668F4948B956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45" creationId="{27F79B4A-979D-4D02-92F2-BE8055D52DBD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46" creationId="{F863C719-8D0F-4405-AA7F-F1ABCBFD9B2D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48" creationId="{1EB808A9-B703-49FF-A920-CF00D7F6D753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49" creationId="{5756E7A3-2ADF-436C-BBBC-4CAEE66D9B28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50" creationId="{A3A0A53A-0E98-4B8E-A13D-31A01BD664B9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52" creationId="{4FE4AC54-74E7-4BB2-BA6F-B687EAC8D606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53" creationId="{358690C0-D2D1-442B-8F87-03AD3359309B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54" creationId="{94BE62AC-616B-41C6-9457-51F737F27EEA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56" creationId="{ABAC6945-316A-4662-BC19-DF2B273FB945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57" creationId="{AB834476-F756-41D0-9FD0-F2CEB2223AE2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58" creationId="{D1FF623D-944D-4E81-BDE1-D151CA3AA4B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60" creationId="{09BC5229-8BC0-437E-9A20-8884519714F6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61" creationId="{5BEAA81A-2DD2-45FA-98BF-867B345C300C}"/>
          </ac:spMkLst>
        </pc:spChg>
        <pc:spChg chg="add del mod">
          <ac:chgData name="Blake Martin" userId="b3d1374bd77ecfd7" providerId="LiveId" clId="{68E16A4A-AB32-4C78-B253-2DE0CDD4A17D}" dt="2021-01-27T01:33:51.062" v="82"/>
          <ac:spMkLst>
            <pc:docMk/>
            <pc:sldMk cId="16564965" sldId="264"/>
            <ac:spMk id="62" creationId="{362E30E2-8705-4A14-87DB-9179C024DDA9}"/>
          </ac:spMkLst>
        </pc:spChg>
        <pc:spChg chg="add del mod">
          <ac:chgData name="Blake Martin" userId="b3d1374bd77ecfd7" providerId="LiveId" clId="{68E16A4A-AB32-4C78-B253-2DE0CDD4A17D}" dt="2021-01-27T01:33:51.062" v="82"/>
          <ac:spMkLst>
            <pc:docMk/>
            <pc:sldMk cId="16564965" sldId="264"/>
            <ac:spMk id="63" creationId="{5A6F9C4A-361C-426F-9084-814AE7EC3DB5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69" creationId="{C099707A-8B68-4E31-AB2A-BB02BA6C2E16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77" creationId="{13F35BD1-D790-4B0C-814E-54C0C2998F5D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79" creationId="{5BD40979-BF96-45A1-B073-07BE1AD971F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80" creationId="{06227A6C-B612-438A-B6D5-745EC98AD4C6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81" creationId="{B7EB1280-6A8E-4CDD-8B1B-A55A50016381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83" creationId="{80EBD680-85A4-4D98-8FB2-E196688350D4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84" creationId="{2890D428-A84E-48AB-85DB-98611BF3749D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85" creationId="{B11E8135-69AC-4DB3-AD6A-A6891399F604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87" creationId="{12F11E80-9044-4F21-8DAB-AB7E9BF0BB55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88" creationId="{1EB1CE20-87A0-44F2-8AF3-6D15FFA70719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89" creationId="{37723AFF-BE8E-4088-9A5D-4D1A281025C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91" creationId="{1D78FED4-B853-4A94-8A11-CA1EA5E1DEA8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92" creationId="{770A20FA-CE21-49F6-AEA5-D36423D64BDE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93" creationId="{9B5EEF8E-52A4-4AF4-903A-FC987C8E43D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95" creationId="{104B3C0C-0167-4D89-84E3-D14C37C82A5A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96" creationId="{996AEBBD-CC28-468D-BB87-B61463F697C8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02" creationId="{6C15E4C8-7967-4D90-B6D4-92BA82FACB6A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04" creationId="{E3730A18-D465-44BA-9F66-512703D0124D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05" creationId="{45E1AC6E-2860-40A3-BA09-9EC715CCFD03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06" creationId="{95F34539-A202-476D-85CE-3127655B675A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08" creationId="{4178FDE8-281B-416F-AAA9-639AD4FACE83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09" creationId="{325AAF8E-104D-4D17-B359-54293712437B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10" creationId="{8661C15E-FF43-4928-BA8B-B454072A7888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12" creationId="{A57F5880-B7EC-44FE-8EB4-0B91C7B3EEB9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13" creationId="{6122D85F-D552-44FE-A963-DF563FEEC7B2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14" creationId="{43C84EB5-14BC-478F-A238-569C4D955AD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16" creationId="{FCACFCC0-A522-4503-BFB6-9027697021D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17" creationId="{9A284CBA-2E01-4B8E-81D8-08AABB9EE8CA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18" creationId="{BA29F119-C5D7-4FE8-AB2A-4D177123F746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20" creationId="{0B9F5A02-A331-4A8C-B058-9BEA4756CAB7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21" creationId="{7ADD8452-BA34-4E70-8E25-632F15E8D32D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23" creationId="{F3C88F02-9EA8-44C3-B6CB-E215EABC1B0C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31" creationId="{0DF81292-34CA-4025-9113-754F83F1C077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33" creationId="{364BE4D7-3F6F-4EB4-B112-10D75A9C567B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34" creationId="{4496EC25-E6F6-4DFB-B311-EF366F619F14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35" creationId="{E0A54F4C-05EF-4B1A-9C51-834B34539EDA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37" creationId="{49DCCA57-B46F-47E3-8205-BDA62D775CE1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38" creationId="{D8B771F2-3A00-4194-AC8F-EE3FAE8647A8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39" creationId="{87F1D4D0-082D-4C39-BE8F-869506D3595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41" creationId="{EA5A3E48-D101-4ECE-8B8C-C2A495FD8898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42" creationId="{BAD98FEC-672E-474F-86F8-0E3D53118C87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43" creationId="{CB732C26-09FD-4E1D-8DC6-C4EE62CAF91E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45" creationId="{1F220253-25F0-4612-89F6-CF1F6028540D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46" creationId="{312B3CD5-3BA9-4DC8-9300-5E935E5A9732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47" creationId="{3CA19CD6-25D0-4116-964B-FEB2F5050C44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49" creationId="{88C97605-330C-4364-9B1D-AD546CB6A289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50" creationId="{987BD26E-1C81-4542-8103-C3FACEC93FCE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56" creationId="{63A73E40-C9E9-4970-9F10-7936A70B48E6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58" creationId="{8104F3B9-CC9B-4DB4-B3F9-B4781F5D42CB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59" creationId="{9E3A7D3F-256A-4B14-B835-67586200AE6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60" creationId="{21E3BAC6-81FF-42B2-9A41-59EE400144F3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62" creationId="{49DB6538-589E-45A8-A998-497AE709AE85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63" creationId="{BF4CB034-4760-4A7B-BCDC-3A5CEF57708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64" creationId="{C43E2864-F395-49A2-AA73-D5C0AAAF1AA1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66" creationId="{C01C504F-0169-4AD8-AAAA-259659BEA0F8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67" creationId="{9E7D4408-B10C-47BA-8D09-D886D6193A92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68" creationId="{FE6494F3-4FCD-44D2-86AD-08B208C2A376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70" creationId="{28E43E2B-7E29-4E37-8B6B-F0D4BF1A2075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71" creationId="{6B320FF0-AC57-45D8-BC51-58C46606DC74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72" creationId="{5543F213-0C56-4470-BEA2-2A68280B0FA4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74" creationId="{5EF1197B-2820-405E-A00C-C558E29C18DD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75" creationId="{5AD9F7AC-344B-4814-BE1F-820D55826199}"/>
          </ac:spMkLst>
        </pc:spChg>
        <pc:spChg chg="add del mod">
          <ac:chgData name="Blake Martin" userId="b3d1374bd77ecfd7" providerId="LiveId" clId="{68E16A4A-AB32-4C78-B253-2DE0CDD4A17D}" dt="2021-01-27T01:33:51.062" v="82"/>
          <ac:spMkLst>
            <pc:docMk/>
            <pc:sldMk cId="16564965" sldId="264"/>
            <ac:spMk id="176" creationId="{D5D93A00-F652-4E97-93B2-25E75FBA478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88" creationId="{B27BAAED-DC79-4EFB-B382-A7D0D08F9898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90" creationId="{16D985FC-D811-48EA-A365-39298FC75054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91" creationId="{5ECCD34D-D5C4-4307-9BC0-332C10365CFF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92" creationId="{806D9089-C172-4BA1-BDCC-ABF7429AA2EA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94" creationId="{B2309133-ECA0-4CE9-957D-AF2CBAE9D2BE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95" creationId="{01D179BF-F485-4E07-B6CE-F86E42022E9F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96" creationId="{669C9589-8666-41CF-8752-6BB3ED31103F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98" creationId="{BE2596A8-B5DE-4D38-8588-614267BFD13B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199" creationId="{96A73088-3952-4DEC-960B-C6D5C8D61261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00" creationId="{B9895A41-4B4B-4784-81EE-7EAC6B7DF87B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02" creationId="{B3459ADF-FBD3-420E-8763-55BB2815B29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03" creationId="{59B31675-0B4C-4169-BF1A-71F29567F8BF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04" creationId="{7BA8BDD2-0936-4BE4-AFFE-CDFFD7A0B5B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06" creationId="{881E1F57-2F16-4055-8194-EC5BA8169E5A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07" creationId="{77CB661E-6B5B-42D6-A188-E631DDA6FCCE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08" creationId="{ED7AD5F3-39A5-4E3A-BD0A-572CB1548A68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10" creationId="{F9E6C08D-E863-493E-9E83-424925C8E2E6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11" creationId="{2B06BC54-9AB2-4764-8316-7AEAF8AAD7D5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12" creationId="{67889BCB-2CEB-45D6-8B11-99E1F294B0FD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14" creationId="{BCE92708-4145-4251-9E46-501C794695FA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15" creationId="{188F0919-53EB-4836-9926-05706874FAC9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16" creationId="{97DC9E6D-A9AC-4F94-AF4F-0C041D021D76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18" creationId="{3A5B6398-1BC7-4FDC-9ED3-5C3081C67157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19" creationId="{950B27EF-0711-4253-8484-F6CC80C0F05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20" creationId="{1ABA6C57-8B7A-47D7-87FD-37F9F34DDA86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22" creationId="{FBACC9BF-B3B4-4A70-A827-BD824C016B6F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23" creationId="{D4FF9C93-7082-44DE-A658-448EFA5274BE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24" creationId="{B7EF17D7-9A4C-4915-87BF-1D91095FBC0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26" creationId="{074F80AB-11EC-400F-8BDD-9A52F4CE6A60}"/>
          </ac:spMkLst>
        </pc:spChg>
        <pc:spChg chg="mod">
          <ac:chgData name="Blake Martin" userId="b3d1374bd77ecfd7" providerId="LiveId" clId="{68E16A4A-AB32-4C78-B253-2DE0CDD4A17D}" dt="2021-01-27T01:33:31.340" v="81"/>
          <ac:spMkLst>
            <pc:docMk/>
            <pc:sldMk cId="16564965" sldId="264"/>
            <ac:spMk id="227" creationId="{57CEC4C6-C88E-4F5C-A8E1-9316A3D7D74F}"/>
          </ac:spMkLst>
        </pc:spChg>
        <pc:spChg chg="add mod">
          <ac:chgData name="Blake Martin" userId="b3d1374bd77ecfd7" providerId="LiveId" clId="{68E16A4A-AB32-4C78-B253-2DE0CDD4A17D}" dt="2021-01-27T01:36:00.711" v="92" actId="1076"/>
          <ac:spMkLst>
            <pc:docMk/>
            <pc:sldMk cId="16564965" sldId="264"/>
            <ac:spMk id="229" creationId="{3D44949F-CC05-498B-9889-32C1D2E1714D}"/>
          </ac:spMkLst>
        </pc:spChg>
        <pc:spChg chg="add mod">
          <ac:chgData name="Blake Martin" userId="b3d1374bd77ecfd7" providerId="LiveId" clId="{68E16A4A-AB32-4C78-B253-2DE0CDD4A17D}" dt="2021-01-27T01:36:00.711" v="92" actId="1076"/>
          <ac:spMkLst>
            <pc:docMk/>
            <pc:sldMk cId="16564965" sldId="264"/>
            <ac:spMk id="230" creationId="{F0100644-74E9-4E2D-9874-62F7C8805B78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37" creationId="{7A1F6EA7-3E50-4124-BD71-0666F63B360C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39" creationId="{60517B97-506C-4941-8144-E90B86FA87D0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40" creationId="{0D6F70A8-2A39-4702-8205-B45B77B5C0DE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41" creationId="{9D4BE0BF-8ECE-4077-B4F9-59A4226F3B8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43" creationId="{F2212B26-7589-4593-883E-F7815A772DC2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44" creationId="{30D23603-68E1-4642-B1AF-CF90B6F9E135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45" creationId="{5D1D20FC-84F9-46A2-B4E6-4A47D7DF4CED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47" creationId="{AA5091EE-CD3D-4D11-AF13-CD3C6EE66CF5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48" creationId="{88071465-7591-40DC-AD5E-F2B16B005233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49" creationId="{93BE7672-EC56-4FE4-A83F-632FFC52107C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51" creationId="{185A1F3D-7EEA-4F2F-A8F2-C966FE2A31C5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52" creationId="{7BFBFEF4-F130-4347-AC7A-7CE1E9A35642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53" creationId="{F9293C6F-94B0-4ABA-B946-B5D2D0DF4BCC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55" creationId="{04FE2D78-3DDF-442B-96F5-5105E1B5C4A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56" creationId="{F5F435CC-F09B-4E7F-8B52-38995CA30EA8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63" creationId="{B228A03B-3125-4702-8E49-29DA58D4EF6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65" creationId="{8E6C8DF3-B5D4-4259-A4FD-31D8258C670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66" creationId="{C79381D1-908D-4D56-AF23-21DE9DB579B7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67" creationId="{BF88C354-3699-4B08-B37B-02663C61FD4B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69" creationId="{96DA7168-0913-44CB-A611-134F82E5186E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70" creationId="{7C0F643D-0BD8-4588-BB49-3A57E29EE864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71" creationId="{5F9C3D13-4C01-4382-BB7A-A644A43201F3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73" creationId="{E35A5652-14E6-4BFE-B0E0-29953506CF8B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74" creationId="{76A77769-05B8-4BB9-AD49-8D3042A0C88D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75" creationId="{C86C3C9A-525D-4DBD-BC12-265A567EC0E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77" creationId="{05D8520C-C0D4-4F72-BED7-9E12EC98ADE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78" creationId="{210FA574-4462-41C0-A240-D7B4F470854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79" creationId="{AC4FBCD3-3869-43EB-8976-C35094D5DD3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81" creationId="{4AC2A4ED-0BEE-472B-BC8E-E0413E5C585E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82" creationId="{47BEF790-A844-449A-A1C9-A77EFE38BC59}"/>
          </ac:spMkLst>
        </pc:spChg>
        <pc:spChg chg="add mod">
          <ac:chgData name="Blake Martin" userId="b3d1374bd77ecfd7" providerId="LiveId" clId="{68E16A4A-AB32-4C78-B253-2DE0CDD4A17D}" dt="2021-01-27T01:35:07.155" v="88" actId="1076"/>
          <ac:spMkLst>
            <pc:docMk/>
            <pc:sldMk cId="16564965" sldId="264"/>
            <ac:spMk id="283" creationId="{0F22790E-EDAC-4222-966D-F3324CCFBA7F}"/>
          </ac:spMkLst>
        </pc:spChg>
        <pc:spChg chg="add mod">
          <ac:chgData name="Blake Martin" userId="b3d1374bd77ecfd7" providerId="LiveId" clId="{68E16A4A-AB32-4C78-B253-2DE0CDD4A17D}" dt="2021-01-27T01:35:44.574" v="91" actId="1076"/>
          <ac:spMkLst>
            <pc:docMk/>
            <pc:sldMk cId="16564965" sldId="264"/>
            <ac:spMk id="284" creationId="{BEECAB42-575C-4A27-8543-57B8DB573912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90" creationId="{1ACEE5B0-4E8E-483C-B307-33CC374EAB2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298" creationId="{0355A610-A213-4824-936B-9BB39070645A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00" creationId="{39A4E816-1D7A-45EC-929E-84FA436D19CD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01" creationId="{977A0737-8FC4-4C43-8EEC-6DE71B9800B3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02" creationId="{A39BF106-3DDE-48FF-AB16-B089449F4FA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04" creationId="{CCAC7789-2FAE-4B48-9217-ACBBC680E62A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05" creationId="{CE2C3AF6-139C-479E-AED5-ED58261EF06A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06" creationId="{D54DCDD9-073E-48CC-AF97-EE87E56076BF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08" creationId="{1F9A997C-5B8E-49DD-A1EB-15DD30C2B321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09" creationId="{116AFCCD-9434-42F6-A29B-336EBEADB4AD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10" creationId="{0BC5462E-FEB0-484E-87FF-DCAC37C6A3B4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12" creationId="{76ABEC19-AE1A-4E84-84F3-7C7481537EED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13" creationId="{6BC5073C-E6B6-4729-9356-E260DB5A747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14" creationId="{557C4256-66F5-43D6-B5C8-1D11DA38622F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16" creationId="{1AD8325A-5B52-442C-8933-4064C17711D2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17" creationId="{DC0DEC92-CEEB-441A-A6EA-6B67C0B5B8D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23" creationId="{5446174F-8932-4DCE-8260-7EFC1878C55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25" creationId="{81A73E86-8688-4C4F-A11B-5BD397534AA2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26" creationId="{18D24B00-A4F2-49E6-AC86-AC168DEE5CF8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27" creationId="{B65B6EEE-E758-4FCA-945E-07F3349D79E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29" creationId="{3B239903-0CD9-4554-88D8-86418FF0D97A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30" creationId="{60E71DE6-EF82-457D-8AEE-94B6E6908D7B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31" creationId="{250E62A1-09FD-4FCC-A4DA-71AA939C33B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33" creationId="{9FAB79CB-0BD5-4062-99D5-5BEA1A9B24B4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34" creationId="{294BF61D-F0CA-4B8F-93AB-C562F57262DC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35" creationId="{AE0FE810-4599-4C32-B48D-2C57E986AD4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37" creationId="{5D77E0D7-2885-48AC-8AC4-8D5D161C32F5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38" creationId="{ADDB6008-C41A-4629-9C21-924F8AC2DFCA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39" creationId="{9896FD0D-8052-4D85-96C8-FAB06FB8AB2C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41" creationId="{02793A54-3628-40C5-A06E-2A3DA11ABD3D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42" creationId="{26F42660-4791-42C2-A59A-B3FEF74A2621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44" creationId="{6855961B-E34B-4770-995A-5AC082DF0484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52" creationId="{391C2EFD-3FF4-4E57-8CE3-D24A3DBA5B51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54" creationId="{CAFDED32-9DF2-4386-B836-4235D57AAB85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55" creationId="{EA192461-3530-4AD3-8AB6-6990278CC2D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56" creationId="{3E5559D4-60BA-4508-9EDA-E9A9995D6A7C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58" creationId="{C2F88C29-1C4D-4C33-9461-7F3FBF1573E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59" creationId="{CC9A788C-BCC2-42FE-B823-756D10A5BCBD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60" creationId="{74AEC87F-EE1F-47CF-883C-C3DCDC926FFC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62" creationId="{9049C640-28FE-4E5F-8980-88E3241F336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63" creationId="{142C1BDB-FD8F-4505-BF13-4BF7FF122FC2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64" creationId="{62C1F4FE-7DE7-459C-AC0E-F4FF118C0361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66" creationId="{BD4C2459-E4CC-443B-91F3-54DB79698660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67" creationId="{66B62EBE-D58E-4E46-A025-49330F57E855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68" creationId="{7C22FFFC-8C77-4AD9-B2FC-60D4369593B2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70" creationId="{CD834250-0714-42C8-AAE3-D1E7C9F810AD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71" creationId="{69483AAC-0295-434E-AC79-5A1AA5D06860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77" creationId="{A80B3C87-8182-4A2B-AD75-88F34AE5F40F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79" creationId="{6348C60B-D552-42E8-AC15-A7D715C2DCDC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80" creationId="{0A444AA9-37EA-45F1-8895-8CD90DEC75C7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81" creationId="{DE55756B-CC49-4EDB-BCE7-06C7827B25FB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83" creationId="{8D58EEC1-4EEF-4D72-B032-C879B45DA1CE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84" creationId="{73C3A340-E430-4692-A50C-24E3939E5B25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85" creationId="{F1BA5629-03B9-45AE-876E-BF599216AD8E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87" creationId="{9618EB36-F829-4AC7-937B-A358FDDB324C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88" creationId="{D5EB3674-9D9C-4CC7-9D34-BF194F6C1BB7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89" creationId="{A13892F0-B786-402F-AC42-2E7E322FFE14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91" creationId="{D9CEE841-1A7D-45E3-9217-851306089937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92" creationId="{5924E52E-CC8C-4C8B-A301-6EDF3B6309A4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93" creationId="{DC3CB019-8F56-45B0-809E-D3850779C183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95" creationId="{A172CCBD-0BFD-4972-BD94-60553870EA8E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396" creationId="{C08BC175-7AA5-4B1C-8AA7-A808BD2B93D8}"/>
          </ac:spMkLst>
        </pc:spChg>
        <pc:spChg chg="add mod">
          <ac:chgData name="Blake Martin" userId="b3d1374bd77ecfd7" providerId="LiveId" clId="{68E16A4A-AB32-4C78-B253-2DE0CDD4A17D}" dt="2021-01-27T01:36:37.125" v="98" actId="1076"/>
          <ac:spMkLst>
            <pc:docMk/>
            <pc:sldMk cId="16564965" sldId="264"/>
            <ac:spMk id="397" creationId="{19081D1A-3D9B-47BD-953B-68B54738FDD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09" creationId="{04A30E9C-36D2-4D7E-8DDA-2FC84D16849F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11" creationId="{38A63541-5B18-461E-B1AC-71144E12FF10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12" creationId="{52BB418F-6F3C-4247-9A71-C09180C4C70D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13" creationId="{62507302-D50A-4B0C-849F-843E40F4A2B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15" creationId="{BA75F2FF-A21A-44B3-BC87-D2D2E72FB1DF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16" creationId="{B54C9169-4B0B-4F24-91EB-4E16C61FF621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17" creationId="{F8AE4740-1F70-4D80-878E-9887E98864A8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19" creationId="{4F6FC343-90B3-4692-973D-C039EC33DBF5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20" creationId="{1C182DFB-7B00-4CD6-890B-4B44429BDCE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21" creationId="{DB299F40-5B60-4EC7-B7C7-982AE6C1418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23" creationId="{CDB3AD01-F0D0-4D84-A259-551077A88A37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24" creationId="{D2BE6363-EFD4-49B6-A9F2-AAADADF9A2BC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25" creationId="{1E589453-8C49-4CEE-8C55-9C4B97DB0DF3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27" creationId="{57C00822-F6B7-4636-91B4-15B216F9FCE8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28" creationId="{A6EAC50B-B842-445A-A00E-A09FD046EE40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29" creationId="{7F318C86-3B70-4FBA-BFDF-BFC40E03669D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31" creationId="{83EE5227-42C1-405C-A445-1E8542B33848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32" creationId="{5FA5D652-A1F8-431B-94AD-3D202D12FE0C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33" creationId="{B94C8534-FE6E-47B1-A398-228C977AB03D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35" creationId="{F6239AFC-ECC1-4571-90DE-558D04C118CC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36" creationId="{1F9D3D52-9EA1-434D-B53B-33FB871BDBFB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37" creationId="{14A440B6-7F56-4ECE-806D-DBAC3F6271B5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39" creationId="{FE3CAA6D-2E91-4531-B1B7-5FC2AA887E76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40" creationId="{BCFCA9B1-4C3D-4BF0-A531-E8E4BC0219F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41" creationId="{496D8FC7-545C-4DC8-8494-B3D22A6435D4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43" creationId="{3B3640B5-3D3B-4BF6-B326-69DA9DABD201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44" creationId="{953C3320-7933-4203-B22B-9F63E3C08D49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45" creationId="{095CE837-841A-4848-81B7-C517963B28AA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47" creationId="{6FDDF461-3AAD-4366-8850-63224548CF5E}"/>
          </ac:spMkLst>
        </pc:spChg>
        <pc:spChg chg="mod">
          <ac:chgData name="Blake Martin" userId="b3d1374bd77ecfd7" providerId="LiveId" clId="{68E16A4A-AB32-4C78-B253-2DE0CDD4A17D}" dt="2021-01-27T01:34:04.891" v="84" actId="1076"/>
          <ac:spMkLst>
            <pc:docMk/>
            <pc:sldMk cId="16564965" sldId="264"/>
            <ac:spMk id="448" creationId="{D38792D9-0E36-4B44-849E-0224E9FB4B20}"/>
          </ac:spMkLst>
        </pc:spChg>
        <pc:grpChg chg="add del">
          <ac:chgData name="Blake Martin" userId="b3d1374bd77ecfd7" providerId="LiveId" clId="{68E16A4A-AB32-4C78-B253-2DE0CDD4A17D}" dt="2021-01-27T01:32:56.419" v="77" actId="478"/>
          <ac:grpSpMkLst>
            <pc:docMk/>
            <pc:sldMk cId="16564965" sldId="264"/>
            <ac:grpSpMk id="3" creationId="{2A436892-9A36-4C45-BFD3-BA3DEDE13661}"/>
          </ac:grpSpMkLst>
        </pc:grpChg>
        <pc:grpChg chg="add del mod">
          <ac:chgData name="Blake Martin" userId="b3d1374bd77ecfd7" providerId="LiveId" clId="{68E16A4A-AB32-4C78-B253-2DE0CDD4A17D}" dt="2021-01-27T01:33:51.062" v="82"/>
          <ac:grpSpMkLst>
            <pc:docMk/>
            <pc:sldMk cId="16564965" sldId="264"/>
            <ac:grpSpMk id="10" creationId="{9855700A-549B-4663-B615-F1732018A08E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1" creationId="{81C99553-C58A-40B5-B9A7-3A171CF5D251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2" creationId="{B4E86DC3-78DA-48E2-9D0F-711FF25B0182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3" creationId="{78A367A4-4354-4805-AD5E-562F904350D8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4" creationId="{A850201F-B6E2-4C56-9203-39C9E73A3D83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5" creationId="{C66CA8B6-B08E-40DC-9894-B8A9B0E0E895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7" creationId="{44113D92-D813-44DE-814F-BAD784E99F89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21" creationId="{17D517A9-E0BD-4B2F-B908-27B3BC8C82D4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25" creationId="{E23374D9-ADC7-443E-8026-D55120B9FE57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29" creationId="{1466D9D1-00DD-4ADA-BA88-0F15367060FA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33" creationId="{E5D0DEDB-8A79-4BAD-BE99-BC804A0C2F97}"/>
          </ac:grpSpMkLst>
        </pc:grpChg>
        <pc:grpChg chg="add del mod">
          <ac:chgData name="Blake Martin" userId="b3d1374bd77ecfd7" providerId="LiveId" clId="{68E16A4A-AB32-4C78-B253-2DE0CDD4A17D}" dt="2021-01-27T01:33:51.062" v="82"/>
          <ac:grpSpMkLst>
            <pc:docMk/>
            <pc:sldMk cId="16564965" sldId="264"/>
            <ac:grpSpMk id="36" creationId="{06D25DCC-CBAF-4199-BD1B-9ED2137FD487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37" creationId="{52150A80-245F-4AA2-903D-702E56D94EE3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38" creationId="{CEB324D1-A8A7-445D-AECD-A1B638E5DA21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39" creationId="{70A113FE-7D8F-453E-BBEC-A4580770CA00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40" creationId="{D0486A1C-A147-4F95-9F07-9D5112D5044E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41" creationId="{5B576199-A74B-40C8-8381-6F296206299F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43" creationId="{7EBF53EE-C76C-42B2-9CCE-1F4E60678FF5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47" creationId="{9D4A691D-6735-469D-AA53-7084038863C2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51" creationId="{6BF5D678-09C2-4D9C-90C1-BFEDC58FCBDE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55" creationId="{C7C6C8F4-959E-4986-AF68-C08956B35937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59" creationId="{F81FE64E-3AB5-45B6-ABFD-F7B411D28F56}"/>
          </ac:grpSpMkLst>
        </pc:grpChg>
        <pc:grpChg chg="add del mod">
          <ac:chgData name="Blake Martin" userId="b3d1374bd77ecfd7" providerId="LiveId" clId="{68E16A4A-AB32-4C78-B253-2DE0CDD4A17D}" dt="2021-01-27T01:33:51.062" v="82"/>
          <ac:grpSpMkLst>
            <pc:docMk/>
            <pc:sldMk cId="16564965" sldId="264"/>
            <ac:grpSpMk id="68" creationId="{AA0A9132-1F75-4C2E-B373-64CB8E1357D6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70" creationId="{040A5D51-74CA-4B45-AF7D-9174F5DB4F37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71" creationId="{2B7E099F-E01C-4E6F-BEF2-C350A2A4C762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72" creationId="{AAF4A9F0-A4E7-42E2-AA2F-A5167EB3312F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73" creationId="{AA2C41CF-EC72-4A82-AE30-12568BE1C88C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74" creationId="{82CC3FEB-E70D-4607-8D5C-C411F65B1A18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75" creationId="{35421CA7-34A6-4DF8-94E4-8E3E95BFD7DA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76" creationId="{0F418CFF-EDE6-46B5-BE92-067E4AE67395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78" creationId="{648EF10D-03DB-4F5D-8236-E7FD0ECEF9B7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82" creationId="{6446B27B-BD3D-4EFF-A7AB-D82213650101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86" creationId="{5B4FD64A-D539-419E-A1F7-74DF8639D547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90" creationId="{49522801-9D41-4293-AFFC-45A45B45D2D4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94" creationId="{5A04FEE7-52EC-4701-96EE-00F348E89294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97" creationId="{F8923685-6C8F-4BC9-AE3D-B8EAC19CCF8F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98" creationId="{B0A8FDE4-61BB-42B1-A255-27634EB53508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99" creationId="{242CAE30-6CB9-4C19-923B-962B6E10D768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00" creationId="{913978FC-668E-4A60-BE14-99FDB7F9F0A7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01" creationId="{86843FD2-B5CA-456D-9A66-69DCC30A1724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03" creationId="{4487F8F2-1956-485E-9E4B-61AFB2F3A236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07" creationId="{789ECD41-92BD-40A3-8B0C-E02CA530F0A8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11" creationId="{22BECD84-34E3-4287-B36A-D18727B61358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15" creationId="{B297F48D-82A8-4D9B-96A3-CF2B67BE7097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19" creationId="{5053BBEA-4B49-4A87-9160-2C5C3307C88E}"/>
          </ac:grpSpMkLst>
        </pc:grpChg>
        <pc:grpChg chg="add del mod">
          <ac:chgData name="Blake Martin" userId="b3d1374bd77ecfd7" providerId="LiveId" clId="{68E16A4A-AB32-4C78-B253-2DE0CDD4A17D}" dt="2021-01-27T01:33:51.062" v="82"/>
          <ac:grpSpMkLst>
            <pc:docMk/>
            <pc:sldMk cId="16564965" sldId="264"/>
            <ac:grpSpMk id="122" creationId="{FA772138-D2F9-4AF9-A132-9418F2524409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24" creationId="{52DADF3F-0AE5-4891-A934-F4250C144D73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25" creationId="{1F641DC3-FD3C-4232-9554-D96C2A759692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26" creationId="{5D1C0758-46FC-4497-AE70-7AE30CD8D1D7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27" creationId="{96042A70-DCB9-4805-96D9-DD32E2357D8E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28" creationId="{26A60E01-CCFE-4FE7-A832-0FA4DA07CF2C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29" creationId="{50F08349-8659-47CA-ABBC-94E67CCCE219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30" creationId="{FCD8310E-E964-47D7-B0B2-CB6EA7A2A560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32" creationId="{8D05FA33-3C33-446F-ACAE-6FFD6289ECC9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36" creationId="{34302487-E7A8-44DD-8CE2-A2DB3D267299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40" creationId="{66BE479C-F8D7-4E62-8E2C-D02B352D3F84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44" creationId="{9B20AAC5-A7A1-4AC2-90BF-35FEBD9BB989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48" creationId="{8211307B-536B-40AD-AE9B-3A3C4B471833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51" creationId="{0C8795FF-A99C-4855-A6BC-3E7A30507052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52" creationId="{2DD07C7B-AEA7-4ADB-BE59-1C03D6F5E202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53" creationId="{C4A7D3C7-50BF-4CD8-BD23-25A020C532FA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54" creationId="{B863E500-1FB6-4C2D-8595-7E68C6342E0C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55" creationId="{D8987637-1221-4B06-9B0A-1A54228632B5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57" creationId="{7DD25F9D-C65D-41A5-BE9A-74267DDC6F10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61" creationId="{A1C4ABC7-B5E6-45F0-9C8C-B6D477BF377D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65" creationId="{CB8D2C95-4F75-4A10-AD14-6961D593BD6A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69" creationId="{94013BC5-26D8-4D0F-8BA9-7DDE814A460E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73" creationId="{673DD19E-D24C-4316-9DB5-D7202727FA9B}"/>
          </ac:grpSpMkLst>
        </pc:grpChg>
        <pc:grpChg chg="add del mod">
          <ac:chgData name="Blake Martin" userId="b3d1374bd77ecfd7" providerId="LiveId" clId="{68E16A4A-AB32-4C78-B253-2DE0CDD4A17D}" dt="2021-01-27T01:33:51.062" v="82"/>
          <ac:grpSpMkLst>
            <pc:docMk/>
            <pc:sldMk cId="16564965" sldId="264"/>
            <ac:grpSpMk id="177" creationId="{57C22FAF-9421-4EEB-A6D5-21D468650824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78" creationId="{D4831231-07CA-42EF-8B06-31039F954C80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79" creationId="{093584EC-8889-446F-8A72-05CE6C3D506F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80" creationId="{0EF1F95D-F81D-47AF-98B4-2B632E336F78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81" creationId="{EC622EAF-7863-4B69-A45A-4D1A1C4C3D86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82" creationId="{F2D690B0-F6C0-4217-A0D0-7EB75DAEC2E9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83" creationId="{F087EE7A-5551-4006-AA2A-9D2860EDCBBD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84" creationId="{48957231-FE84-411D-AC91-573F61F07983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85" creationId="{BB465987-742F-4269-B564-AEBD0A5A744F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86" creationId="{D8B5BB97-7731-4A1E-AA2E-EA4FE8E9381A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87" creationId="{7A6DFD6D-9120-4A40-9CA3-2173F99CF6F5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89" creationId="{B7D8878E-E54C-4DE3-8AD5-5FDFC63B562F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93" creationId="{DD29BF09-CB6A-4484-8BC2-761665A3B11D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197" creationId="{1BC89C4F-5488-40F0-ACD6-56E5ED5709D6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201" creationId="{CD26F60B-4671-462E-81F6-6EDEB3B088C1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205" creationId="{25F03EC8-5A78-4B21-825C-ED2FAE199610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209" creationId="{3F93D518-FECD-4A17-A6A8-3B9A121C002D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213" creationId="{5FE455C9-87E5-480C-BB5A-D1DD83D17FB6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217" creationId="{62606753-3320-47AC-BBA7-0ADDE47F18EC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221" creationId="{6AD64FC5-2C5D-4637-9BCD-FEA200496603}"/>
          </ac:grpSpMkLst>
        </pc:grpChg>
        <pc:grpChg chg="mod">
          <ac:chgData name="Blake Martin" userId="b3d1374bd77ecfd7" providerId="LiveId" clId="{68E16A4A-AB32-4C78-B253-2DE0CDD4A17D}" dt="2021-01-27T01:33:31.340" v="81"/>
          <ac:grpSpMkLst>
            <pc:docMk/>
            <pc:sldMk cId="16564965" sldId="264"/>
            <ac:grpSpMk id="225" creationId="{BC598031-04A7-4764-A1F5-DEE6837572A1}"/>
          </ac:grpSpMkLst>
        </pc:grpChg>
        <pc:grpChg chg="add mod">
          <ac:chgData name="Blake Martin" userId="b3d1374bd77ecfd7" providerId="LiveId" clId="{68E16A4A-AB32-4C78-B253-2DE0CDD4A17D}" dt="2021-01-27T01:35:01.571" v="87" actId="1076"/>
          <ac:grpSpMkLst>
            <pc:docMk/>
            <pc:sldMk cId="16564965" sldId="264"/>
            <ac:grpSpMk id="231" creationId="{2C9DCF21-6DA1-4456-903B-05C3DE7A86F9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32" creationId="{2BD40828-BFD5-490D-943B-88CE4EB3FEEB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33" creationId="{2AADFC43-6F92-4896-9C88-D818E9700AF4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34" creationId="{597B14CC-5706-418F-84A4-2E72BD84F8F5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35" creationId="{52DEB9D9-045C-490A-9509-8E48D677F450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36" creationId="{98411340-B413-4A70-97E6-221FC017094D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38" creationId="{20109908-5241-447C-98AC-DE40B3009A16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42" creationId="{E3476EBC-A510-46C8-8B7E-A68244E9CD9E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46" creationId="{0E523857-DA7B-4784-9A2E-D43EF5B0FFE9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50" creationId="{4B442B53-9F62-40B6-9BAC-21E56AC93B5C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54" creationId="{09B7993E-8B6E-47B9-85C4-5B399EBD3AA9}"/>
          </ac:grpSpMkLst>
        </pc:grpChg>
        <pc:grpChg chg="add mod">
          <ac:chgData name="Blake Martin" userId="b3d1374bd77ecfd7" providerId="LiveId" clId="{68E16A4A-AB32-4C78-B253-2DE0CDD4A17D}" dt="2021-01-27T01:35:18.906" v="89" actId="1076"/>
          <ac:grpSpMkLst>
            <pc:docMk/>
            <pc:sldMk cId="16564965" sldId="264"/>
            <ac:grpSpMk id="257" creationId="{C96564E1-ED65-42EB-BC4A-84C35A557926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58" creationId="{909AB98F-2CB1-46D1-8465-C114BF4334F4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59" creationId="{03A10DDE-42CB-462E-B389-D904D5FC7A6E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60" creationId="{4F76EB0E-F35C-411E-B0EA-4E19F750B705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61" creationId="{30D29E34-6A50-413D-9852-184BC47121E0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62" creationId="{A1201B91-47FF-4D9F-AEE0-94164F563CFA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64" creationId="{93A5CFB7-7F68-4F95-9177-2C77387E426B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68" creationId="{73ADDDD4-AB91-44A7-8724-39D8491A7854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72" creationId="{60DA685B-4647-4A14-9364-38284102D1F0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76" creationId="{876179F9-AC4C-4C04-B329-5B87AD69AF84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80" creationId="{2F2E38F3-2D87-4593-8AB0-42F89CCD6AA0}"/>
          </ac:grpSpMkLst>
        </pc:grpChg>
        <pc:grpChg chg="add mod">
          <ac:chgData name="Blake Martin" userId="b3d1374bd77ecfd7" providerId="LiveId" clId="{68E16A4A-AB32-4C78-B253-2DE0CDD4A17D}" dt="2021-01-27T01:36:24.360" v="97" actId="1076"/>
          <ac:grpSpMkLst>
            <pc:docMk/>
            <pc:sldMk cId="16564965" sldId="264"/>
            <ac:grpSpMk id="289" creationId="{3C4434C2-F068-4786-AC5C-7AD89C0EC0E6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91" creationId="{D1973DAC-19B6-44DD-9644-2D76363AD9D7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92" creationId="{DD30AE13-F304-4BB1-8AC3-0189E90581B6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93" creationId="{398E0DBF-592B-4BCB-9790-008870570F13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94" creationId="{BE7FD248-F36C-425B-A044-81594FA6A13E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95" creationId="{708C79FA-26AC-4AAE-B347-1AD9FF9E719F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96" creationId="{9FCF4F20-1236-4E6E-AD1A-C98057786E7C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97" creationId="{C3606526-5A6F-408A-A7D6-BC41F52EA1E1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299" creationId="{6E2B0014-60E5-4075-A601-DB03265BDDA4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03" creationId="{27CD062C-B35A-43BF-B31D-527B4EC69868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07" creationId="{8F3BDFB9-46D3-4061-A2E2-95BB5571A7BF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11" creationId="{37DFF5CE-19A3-4808-A8A8-E734ABED5984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15" creationId="{B3E1042F-38D2-423D-8E61-63E488D5836D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18" creationId="{3189675F-0877-4D1B-BDD9-5BB420083698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19" creationId="{C701E3F7-D069-4D4D-B2F1-B66E150BA5F6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20" creationId="{484E2B38-49CE-4A34-9D50-E9C37F297FAE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21" creationId="{028DB5ED-764C-4355-96C3-C8E74FC21AC6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22" creationId="{CA08FBA6-3713-4AC6-9F46-89D11F77ECD9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24" creationId="{655FFF26-7B85-4B37-85D7-00B3EF55FF83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28" creationId="{6A4158AA-472A-4891-BD7E-CC2F6A009001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32" creationId="{8D8242BA-0B24-4AC5-9F92-E127534FC1E8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36" creationId="{71E1E364-CA39-4345-86A9-323F90208E5F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40" creationId="{28D4EFA2-272A-451C-90CC-0C9387AB85C1}"/>
          </ac:grpSpMkLst>
        </pc:grpChg>
        <pc:grpChg chg="add mod">
          <ac:chgData name="Blake Martin" userId="b3d1374bd77ecfd7" providerId="LiveId" clId="{68E16A4A-AB32-4C78-B253-2DE0CDD4A17D}" dt="2021-01-27T01:36:24.360" v="97" actId="1076"/>
          <ac:grpSpMkLst>
            <pc:docMk/>
            <pc:sldMk cId="16564965" sldId="264"/>
            <ac:grpSpMk id="343" creationId="{3A342B8B-490D-4FE0-8DD8-C505C30D1413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45" creationId="{3C211A8B-67AD-4CE2-844D-E62A4E278335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46" creationId="{D09D6587-D769-476D-9E6C-53D94B6F94BD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47" creationId="{94A6EB04-D9ED-4DA7-8D43-9221AC2F9D75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48" creationId="{0C306A7F-6B28-4A06-80E4-924432850007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49" creationId="{EB8F4097-6B92-4D4F-9CDD-B4E40631405F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50" creationId="{E93A2CE0-6DE1-40CF-ADCD-16ED72CD87D3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51" creationId="{6D6620D1-4BF3-4761-9AB7-D4FC6A91464B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53" creationId="{9CA8932D-62F9-4007-A975-81A0590FE49F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57" creationId="{CDD582E3-8A38-4288-B19D-46B03BAB1ABE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61" creationId="{83ACC18C-808D-448E-B796-0955FCD65A01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65" creationId="{5ED7680B-AC12-47C0-B494-972CD6BA0150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69" creationId="{6E1344D2-D5B3-4807-B990-0E1896501EA7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72" creationId="{D020DAB7-88AA-4EA3-9435-FCAD97748DA1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73" creationId="{9140CCD0-DF17-4E96-8893-6F664D019150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74" creationId="{77FC1BED-E33E-4227-9349-1C2F7D68E1B0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75" creationId="{44CD9061-2DDE-4C35-9FCC-CC90AEC4A038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76" creationId="{3829356B-D54F-4DA6-90B6-C2F986764963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78" creationId="{C6C39BA1-2B74-4371-95D0-1B3E53AFCC57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82" creationId="{6843B750-4D4B-4C70-BA77-51D4351D988E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86" creationId="{EDD70AAA-A054-474A-81A5-E24164808F1F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90" creationId="{3EAC0333-5D99-4ABA-B9EA-29262A62F081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94" creationId="{CEA7169B-D08A-422F-ABA2-B8ED38D61E5F}"/>
          </ac:grpSpMkLst>
        </pc:grpChg>
        <pc:grpChg chg="add mod">
          <ac:chgData name="Blake Martin" userId="b3d1374bd77ecfd7" providerId="LiveId" clId="{68E16A4A-AB32-4C78-B253-2DE0CDD4A17D}" dt="2021-01-27T01:36:37.125" v="98" actId="1076"/>
          <ac:grpSpMkLst>
            <pc:docMk/>
            <pc:sldMk cId="16564965" sldId="264"/>
            <ac:grpSpMk id="398" creationId="{AE14D1D3-CEC2-4AC4-8300-46F08A0592EE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399" creationId="{3D2C3D02-E9FF-4641-B739-EB617403CFF4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00" creationId="{388471C8-3BD7-497F-AE79-3F92489A40FF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01" creationId="{7FB8954D-76ED-47A9-A563-0766226D39AA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02" creationId="{55732642-557F-4821-97CE-B46E6425C99A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03" creationId="{9A9209F3-62AC-4072-AFAB-FB6911028FD8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04" creationId="{F321FE2A-6229-4FCC-93E0-ABF7577852F9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05" creationId="{E8D4F847-54B8-4E18-9FE2-FC16042AD3F5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06" creationId="{6746FC6C-A09B-4162-9715-3C7DC82FA860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07" creationId="{8249780D-B961-4314-81B1-9852C5832AC3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08" creationId="{821CE526-E456-4A63-AD46-401037F1746C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10" creationId="{94C6DE0B-28AD-4973-A310-C8AB7EDC3E15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14" creationId="{350CCC9B-B8F3-4D97-98C9-395E654F5520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18" creationId="{D76989FC-9F98-4E21-8F18-33744B0DC3B9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22" creationId="{F6AE23B0-80E3-415C-A708-D7250C7015B1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26" creationId="{3A7E7863-2B0E-4C0E-994C-A8FBD0C92921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30" creationId="{4CD613D1-52A7-49D4-8DBE-BCB2D951215E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34" creationId="{83DAE949-CBCA-47E8-9BCD-560164794BBE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38" creationId="{B234EE16-CEE1-4564-9669-6179B621AECA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42" creationId="{1F3BAEB4-8DEF-49F8-9E6B-5C797FFDFB5D}"/>
          </ac:grpSpMkLst>
        </pc:grpChg>
        <pc:grpChg chg="mod">
          <ac:chgData name="Blake Martin" userId="b3d1374bd77ecfd7" providerId="LiveId" clId="{68E16A4A-AB32-4C78-B253-2DE0CDD4A17D}" dt="2021-01-27T01:34:04.891" v="84" actId="1076"/>
          <ac:grpSpMkLst>
            <pc:docMk/>
            <pc:sldMk cId="16564965" sldId="264"/>
            <ac:grpSpMk id="446" creationId="{7EF06BCC-69B4-40A5-9B09-51842F8B5E8B}"/>
          </ac:grpSpMkLst>
        </pc:grpChg>
        <pc:picChg chg="del">
          <ac:chgData name="Blake Martin" userId="b3d1374bd77ecfd7" providerId="LiveId" clId="{68E16A4A-AB32-4C78-B253-2DE0CDD4A17D}" dt="2021-01-27T01:32:58.154" v="78" actId="478"/>
          <ac:picMkLst>
            <pc:docMk/>
            <pc:sldMk cId="16564965" sldId="264"/>
            <ac:picMk id="7" creationId="{B2586834-B1BA-4614-AADE-F53EF555A70E}"/>
          </ac:picMkLst>
        </pc:picChg>
        <pc:picChg chg="add del mod">
          <ac:chgData name="Blake Martin" userId="b3d1374bd77ecfd7" providerId="LiveId" clId="{68E16A4A-AB32-4C78-B253-2DE0CDD4A17D}" dt="2021-01-27T01:33:51.062" v="82"/>
          <ac:picMkLst>
            <pc:docMk/>
            <pc:sldMk cId="16564965" sldId="264"/>
            <ac:picMk id="8" creationId="{B8F31076-7DD3-4038-86A1-553D5B62388B}"/>
          </ac:picMkLst>
        </pc:picChg>
        <pc:picChg chg="add mod">
          <ac:chgData name="Blake Martin" userId="b3d1374bd77ecfd7" providerId="LiveId" clId="{68E16A4A-AB32-4C78-B253-2DE0CDD4A17D}" dt="2021-01-27T01:36:00.711" v="92" actId="1076"/>
          <ac:picMkLst>
            <pc:docMk/>
            <pc:sldMk cId="16564965" sldId="264"/>
            <ac:picMk id="228" creationId="{EF1080DE-EF80-4826-A519-4D1A4AD8E14D}"/>
          </ac:picMkLst>
        </pc:picChg>
        <pc:cxnChg chg="add del mod">
          <ac:chgData name="Blake Martin" userId="b3d1374bd77ecfd7" providerId="LiveId" clId="{68E16A4A-AB32-4C78-B253-2DE0CDD4A17D}" dt="2021-01-27T01:33:51.062" v="82"/>
          <ac:cxnSpMkLst>
            <pc:docMk/>
            <pc:sldMk cId="16564965" sldId="264"/>
            <ac:cxnSpMk id="64" creationId="{3FBCA6B4-A6CE-4670-98EE-42EAC2343C01}"/>
          </ac:cxnSpMkLst>
        </pc:cxnChg>
        <pc:cxnChg chg="add del mod">
          <ac:chgData name="Blake Martin" userId="b3d1374bd77ecfd7" providerId="LiveId" clId="{68E16A4A-AB32-4C78-B253-2DE0CDD4A17D}" dt="2021-01-27T01:33:51.062" v="82"/>
          <ac:cxnSpMkLst>
            <pc:docMk/>
            <pc:sldMk cId="16564965" sldId="264"/>
            <ac:cxnSpMk id="65" creationId="{6C2A2BD1-7825-4F4E-A746-1F07AA90AD98}"/>
          </ac:cxnSpMkLst>
        </pc:cxnChg>
        <pc:cxnChg chg="add del mod">
          <ac:chgData name="Blake Martin" userId="b3d1374bd77ecfd7" providerId="LiveId" clId="{68E16A4A-AB32-4C78-B253-2DE0CDD4A17D}" dt="2021-01-27T01:33:51.062" v="82"/>
          <ac:cxnSpMkLst>
            <pc:docMk/>
            <pc:sldMk cId="16564965" sldId="264"/>
            <ac:cxnSpMk id="66" creationId="{6738E887-F8C6-4068-A729-5223A061891E}"/>
          </ac:cxnSpMkLst>
        </pc:cxnChg>
        <pc:cxnChg chg="add del mod">
          <ac:chgData name="Blake Martin" userId="b3d1374bd77ecfd7" providerId="LiveId" clId="{68E16A4A-AB32-4C78-B253-2DE0CDD4A17D}" dt="2021-01-27T01:33:51.062" v="82"/>
          <ac:cxnSpMkLst>
            <pc:docMk/>
            <pc:sldMk cId="16564965" sldId="264"/>
            <ac:cxnSpMk id="67" creationId="{19557DAF-F4AA-46F8-9A41-282D41AA71B8}"/>
          </ac:cxnSpMkLst>
        </pc:cxnChg>
        <pc:cxnChg chg="add mod">
          <ac:chgData name="Blake Martin" userId="b3d1374bd77ecfd7" providerId="LiveId" clId="{68E16A4A-AB32-4C78-B253-2DE0CDD4A17D}" dt="2021-01-27T01:36:00.711" v="92" actId="1076"/>
          <ac:cxnSpMkLst>
            <pc:docMk/>
            <pc:sldMk cId="16564965" sldId="264"/>
            <ac:cxnSpMk id="285" creationId="{F786DE90-F2CC-47B8-8DAE-8E60F24BF893}"/>
          </ac:cxnSpMkLst>
        </pc:cxnChg>
        <pc:cxnChg chg="add mod">
          <ac:chgData name="Blake Martin" userId="b3d1374bd77ecfd7" providerId="LiveId" clId="{68E16A4A-AB32-4C78-B253-2DE0CDD4A17D}" dt="2021-01-27T01:36:00.711" v="92" actId="1076"/>
          <ac:cxnSpMkLst>
            <pc:docMk/>
            <pc:sldMk cId="16564965" sldId="264"/>
            <ac:cxnSpMk id="286" creationId="{DDB4ED4B-3E25-4EAB-9232-CBD45A13301C}"/>
          </ac:cxnSpMkLst>
        </pc:cxnChg>
        <pc:cxnChg chg="add mod">
          <ac:chgData name="Blake Martin" userId="b3d1374bd77ecfd7" providerId="LiveId" clId="{68E16A4A-AB32-4C78-B253-2DE0CDD4A17D}" dt="2021-01-27T01:36:00.711" v="92" actId="1076"/>
          <ac:cxnSpMkLst>
            <pc:docMk/>
            <pc:sldMk cId="16564965" sldId="264"/>
            <ac:cxnSpMk id="287" creationId="{C0044AAC-0B7D-4DE4-95AF-D790B32A30FD}"/>
          </ac:cxnSpMkLst>
        </pc:cxnChg>
        <pc:cxnChg chg="add mod">
          <ac:chgData name="Blake Martin" userId="b3d1374bd77ecfd7" providerId="LiveId" clId="{68E16A4A-AB32-4C78-B253-2DE0CDD4A17D}" dt="2021-01-27T01:36:00.711" v="92" actId="1076"/>
          <ac:cxnSpMkLst>
            <pc:docMk/>
            <pc:sldMk cId="16564965" sldId="264"/>
            <ac:cxnSpMk id="288" creationId="{5F58A294-B666-4BA2-9FB1-EF1E1603764B}"/>
          </ac:cxnSpMkLst>
        </pc:cxnChg>
      </pc:sldChg>
      <pc:sldChg chg="add del">
        <pc:chgData name="Blake Martin" userId="b3d1374bd77ecfd7" providerId="LiveId" clId="{68E16A4A-AB32-4C78-B253-2DE0CDD4A17D}" dt="2021-01-27T01:44:46.398" v="186" actId="47"/>
        <pc:sldMkLst>
          <pc:docMk/>
          <pc:sldMk cId="366838051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89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2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6833" y="4235806"/>
            <a:ext cx="34082400" cy="11676900"/>
          </a:xfrm>
          <a:prstGeom prst="rect">
            <a:avLst/>
          </a:prstGeom>
        </p:spPr>
        <p:txBody>
          <a:bodyPr spcFirstLastPara="1" wrap="square" lIns="417175" tIns="417175" rIns="417175" bIns="4171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1pPr>
            <a:lvl2pPr lvl="1" algn="ctr"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2pPr>
            <a:lvl3pPr lvl="2" algn="ctr"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3pPr>
            <a:lvl4pPr lvl="3" algn="ctr"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4pPr>
            <a:lvl5pPr lvl="4" algn="ctr"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5pPr>
            <a:lvl6pPr lvl="5" algn="ctr"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6pPr>
            <a:lvl7pPr lvl="6" algn="ctr"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7pPr>
            <a:lvl8pPr lvl="7" algn="ctr"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8pPr>
            <a:lvl9pPr lvl="8" algn="ctr"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6800" y="16123024"/>
            <a:ext cx="34082400" cy="4509000"/>
          </a:xfrm>
          <a:prstGeom prst="rect">
            <a:avLst/>
          </a:prstGeom>
        </p:spPr>
        <p:txBody>
          <a:bodyPr spcFirstLastPara="1" wrap="square" lIns="417175" tIns="417175" rIns="417175" bIns="4171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46800" y="6292624"/>
            <a:ext cx="34082400" cy="11170200"/>
          </a:xfrm>
          <a:prstGeom prst="rect">
            <a:avLst/>
          </a:prstGeom>
        </p:spPr>
        <p:txBody>
          <a:bodyPr spcFirstLastPara="1" wrap="square" lIns="417175" tIns="417175" rIns="417175" bIns="4171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1pPr>
            <a:lvl2pPr lvl="1" algn="ctr"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2pPr>
            <a:lvl3pPr lvl="2" algn="ctr"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3pPr>
            <a:lvl4pPr lvl="3" algn="ctr"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4pPr>
            <a:lvl5pPr lvl="4" algn="ctr"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5pPr>
            <a:lvl6pPr lvl="5" algn="ctr"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6pPr>
            <a:lvl7pPr lvl="6" algn="ctr"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7pPr>
            <a:lvl8pPr lvl="7" algn="ctr"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8pPr>
            <a:lvl9pPr lvl="8" algn="ctr"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246800" y="17932660"/>
            <a:ext cx="34082400" cy="7400100"/>
          </a:xfrm>
          <a:prstGeom prst="rect">
            <a:avLst/>
          </a:prstGeom>
        </p:spPr>
        <p:txBody>
          <a:bodyPr spcFirstLastPara="1" wrap="square" lIns="417175" tIns="417175" rIns="417175" bIns="417175" anchor="t" anchorCtr="0">
            <a:noAutofit/>
          </a:bodyPr>
          <a:lstStyle>
            <a:lvl1pPr marL="457155" lvl="0" indent="-749226" algn="ctr"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marL="914310" lvl="1" indent="-634938" algn="ctr"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2pPr>
            <a:lvl3pPr marL="1371462" lvl="2" indent="-634938" algn="ctr">
              <a:spcBef>
                <a:spcPts val="7299"/>
              </a:spcBef>
              <a:spcAft>
                <a:spcPts val="0"/>
              </a:spcAft>
              <a:buSzPts val="6400"/>
              <a:buChar char="■"/>
              <a:defRPr/>
            </a:lvl3pPr>
            <a:lvl4pPr marL="1828617" lvl="3" indent="-634938" algn="ctr">
              <a:spcBef>
                <a:spcPts val="7299"/>
              </a:spcBef>
              <a:spcAft>
                <a:spcPts val="0"/>
              </a:spcAft>
              <a:buSzPts val="6400"/>
              <a:buChar char="●"/>
              <a:defRPr/>
            </a:lvl4pPr>
            <a:lvl5pPr marL="2285772" lvl="4" indent="-634938" algn="ctr"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5pPr>
            <a:lvl6pPr marL="2742927" lvl="5" indent="-634938" algn="ctr">
              <a:spcBef>
                <a:spcPts val="7299"/>
              </a:spcBef>
              <a:spcAft>
                <a:spcPts val="0"/>
              </a:spcAft>
              <a:buSzPts val="6400"/>
              <a:buChar char="■"/>
              <a:defRPr/>
            </a:lvl6pPr>
            <a:lvl7pPr marL="3200079" lvl="6" indent="-634938" algn="ctr">
              <a:spcBef>
                <a:spcPts val="7299"/>
              </a:spcBef>
              <a:spcAft>
                <a:spcPts val="0"/>
              </a:spcAft>
              <a:buSzPts val="6400"/>
              <a:buChar char="●"/>
              <a:defRPr/>
            </a:lvl7pPr>
            <a:lvl8pPr marL="3657234" lvl="7" indent="-634938" algn="ctr"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8pPr>
            <a:lvl9pPr marL="4114389" lvl="8" indent="-634938" algn="ctr">
              <a:spcBef>
                <a:spcPts val="7299"/>
              </a:spcBef>
              <a:spcAft>
                <a:spcPts val="7299"/>
              </a:spcAft>
              <a:buSzPts val="6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246800" y="12235948"/>
            <a:ext cx="34082400" cy="47889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1pPr>
            <a:lvl2pPr lvl="1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2pPr>
            <a:lvl3pPr lvl="2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3pPr>
            <a:lvl4pPr lvl="3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4pPr>
            <a:lvl5pPr lvl="4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5pPr>
            <a:lvl6pPr lvl="5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6pPr>
            <a:lvl7pPr lvl="6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7pPr>
            <a:lvl8pPr lvl="7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8pPr>
            <a:lvl9pPr lvl="8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246800" y="2531698"/>
            <a:ext cx="34082400" cy="3258000"/>
          </a:xfrm>
          <a:prstGeom prst="rect">
            <a:avLst/>
          </a:prstGeom>
        </p:spPr>
        <p:txBody>
          <a:bodyPr spcFirstLastPara="1" wrap="square" lIns="417175" tIns="417175" rIns="417175" bIns="417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46800" y="6556302"/>
            <a:ext cx="34082400" cy="19435500"/>
          </a:xfrm>
          <a:prstGeom prst="rect">
            <a:avLst/>
          </a:prstGeom>
        </p:spPr>
        <p:txBody>
          <a:bodyPr spcFirstLastPara="1" wrap="square" lIns="417175" tIns="417175" rIns="417175" bIns="417175" anchor="t" anchorCtr="0">
            <a:noAutofit/>
          </a:bodyPr>
          <a:lstStyle>
            <a:lvl1pPr marL="457155" lvl="0" indent="-749226"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marL="914310" lvl="1" indent="-634938"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2pPr>
            <a:lvl3pPr marL="1371462" lvl="2" indent="-634938">
              <a:spcBef>
                <a:spcPts val="7299"/>
              </a:spcBef>
              <a:spcAft>
                <a:spcPts val="0"/>
              </a:spcAft>
              <a:buSzPts val="6400"/>
              <a:buChar char="■"/>
              <a:defRPr/>
            </a:lvl3pPr>
            <a:lvl4pPr marL="1828617" lvl="3" indent="-634938">
              <a:spcBef>
                <a:spcPts val="7299"/>
              </a:spcBef>
              <a:spcAft>
                <a:spcPts val="0"/>
              </a:spcAft>
              <a:buSzPts val="6400"/>
              <a:buChar char="●"/>
              <a:defRPr/>
            </a:lvl4pPr>
            <a:lvl5pPr marL="2285772" lvl="4" indent="-634938"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5pPr>
            <a:lvl6pPr marL="2742927" lvl="5" indent="-634938">
              <a:spcBef>
                <a:spcPts val="7299"/>
              </a:spcBef>
              <a:spcAft>
                <a:spcPts val="0"/>
              </a:spcAft>
              <a:buSzPts val="6400"/>
              <a:buChar char="■"/>
              <a:defRPr/>
            </a:lvl6pPr>
            <a:lvl7pPr marL="3200079" lvl="6" indent="-634938">
              <a:spcBef>
                <a:spcPts val="7299"/>
              </a:spcBef>
              <a:spcAft>
                <a:spcPts val="0"/>
              </a:spcAft>
              <a:buSzPts val="6400"/>
              <a:buChar char="●"/>
              <a:defRPr/>
            </a:lvl7pPr>
            <a:lvl8pPr marL="3657234" lvl="7" indent="-634938"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8pPr>
            <a:lvl9pPr marL="4114389" lvl="8" indent="-634938">
              <a:spcBef>
                <a:spcPts val="7299"/>
              </a:spcBef>
              <a:spcAft>
                <a:spcPts val="7299"/>
              </a:spcAft>
              <a:buSzPts val="6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46800" y="2531698"/>
            <a:ext cx="34082400" cy="3258000"/>
          </a:xfrm>
          <a:prstGeom prst="rect">
            <a:avLst/>
          </a:prstGeom>
        </p:spPr>
        <p:txBody>
          <a:bodyPr spcFirstLastPara="1" wrap="square" lIns="417175" tIns="417175" rIns="417175" bIns="417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246800" y="6556302"/>
            <a:ext cx="15999600" cy="19435500"/>
          </a:xfrm>
          <a:prstGeom prst="rect">
            <a:avLst/>
          </a:prstGeom>
        </p:spPr>
        <p:txBody>
          <a:bodyPr spcFirstLastPara="1" wrap="square" lIns="417175" tIns="417175" rIns="417175" bIns="417175" anchor="t" anchorCtr="0">
            <a:noAutofit/>
          </a:bodyPr>
          <a:lstStyle>
            <a:lvl1pPr marL="457155" lvl="0" indent="-634938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399"/>
            </a:lvl1pPr>
            <a:lvl2pPr marL="914310" lvl="1" indent="-577791"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2pPr>
            <a:lvl3pPr marL="1371462" lvl="2" indent="-577791">
              <a:spcBef>
                <a:spcPts val="7299"/>
              </a:spcBef>
              <a:spcAft>
                <a:spcPts val="0"/>
              </a:spcAft>
              <a:buSzPts val="5500"/>
              <a:buChar char="■"/>
              <a:defRPr sz="5499"/>
            </a:lvl3pPr>
            <a:lvl4pPr marL="1828617" lvl="3" indent="-577791">
              <a:spcBef>
                <a:spcPts val="7299"/>
              </a:spcBef>
              <a:spcAft>
                <a:spcPts val="0"/>
              </a:spcAft>
              <a:buSzPts val="5500"/>
              <a:buChar char="●"/>
              <a:defRPr sz="5499"/>
            </a:lvl4pPr>
            <a:lvl5pPr marL="2285772" lvl="4" indent="-577791"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5pPr>
            <a:lvl6pPr marL="2742927" lvl="5" indent="-577791">
              <a:spcBef>
                <a:spcPts val="7299"/>
              </a:spcBef>
              <a:spcAft>
                <a:spcPts val="0"/>
              </a:spcAft>
              <a:buSzPts val="5500"/>
              <a:buChar char="■"/>
              <a:defRPr sz="5499"/>
            </a:lvl6pPr>
            <a:lvl7pPr marL="3200079" lvl="6" indent="-577791">
              <a:spcBef>
                <a:spcPts val="7299"/>
              </a:spcBef>
              <a:spcAft>
                <a:spcPts val="0"/>
              </a:spcAft>
              <a:buSzPts val="5500"/>
              <a:buChar char="●"/>
              <a:defRPr sz="5499"/>
            </a:lvl7pPr>
            <a:lvl8pPr marL="3657234" lvl="7" indent="-577791"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8pPr>
            <a:lvl9pPr marL="4114389" lvl="8" indent="-577791">
              <a:spcBef>
                <a:spcPts val="7299"/>
              </a:spcBef>
              <a:spcAft>
                <a:spcPts val="7299"/>
              </a:spcAft>
              <a:buSzPts val="5500"/>
              <a:buChar char="■"/>
              <a:defRPr sz="5499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9329600" y="6556302"/>
            <a:ext cx="15999600" cy="19435500"/>
          </a:xfrm>
          <a:prstGeom prst="rect">
            <a:avLst/>
          </a:prstGeom>
        </p:spPr>
        <p:txBody>
          <a:bodyPr spcFirstLastPara="1" wrap="square" lIns="417175" tIns="417175" rIns="417175" bIns="417175" anchor="t" anchorCtr="0">
            <a:noAutofit/>
          </a:bodyPr>
          <a:lstStyle>
            <a:lvl1pPr marL="457155" lvl="0" indent="-634938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399"/>
            </a:lvl1pPr>
            <a:lvl2pPr marL="914310" lvl="1" indent="-577791"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2pPr>
            <a:lvl3pPr marL="1371462" lvl="2" indent="-577791">
              <a:spcBef>
                <a:spcPts val="7299"/>
              </a:spcBef>
              <a:spcAft>
                <a:spcPts val="0"/>
              </a:spcAft>
              <a:buSzPts val="5500"/>
              <a:buChar char="■"/>
              <a:defRPr sz="5499"/>
            </a:lvl3pPr>
            <a:lvl4pPr marL="1828617" lvl="3" indent="-577791">
              <a:spcBef>
                <a:spcPts val="7299"/>
              </a:spcBef>
              <a:spcAft>
                <a:spcPts val="0"/>
              </a:spcAft>
              <a:buSzPts val="5500"/>
              <a:buChar char="●"/>
              <a:defRPr sz="5499"/>
            </a:lvl4pPr>
            <a:lvl5pPr marL="2285772" lvl="4" indent="-577791"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5pPr>
            <a:lvl6pPr marL="2742927" lvl="5" indent="-577791">
              <a:spcBef>
                <a:spcPts val="7299"/>
              </a:spcBef>
              <a:spcAft>
                <a:spcPts val="0"/>
              </a:spcAft>
              <a:buSzPts val="5500"/>
              <a:buChar char="■"/>
              <a:defRPr sz="5499"/>
            </a:lvl6pPr>
            <a:lvl7pPr marL="3200079" lvl="6" indent="-577791">
              <a:spcBef>
                <a:spcPts val="7299"/>
              </a:spcBef>
              <a:spcAft>
                <a:spcPts val="0"/>
              </a:spcAft>
              <a:buSzPts val="5500"/>
              <a:buChar char="●"/>
              <a:defRPr sz="5499"/>
            </a:lvl7pPr>
            <a:lvl8pPr marL="3657234" lvl="7" indent="-577791"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8pPr>
            <a:lvl9pPr marL="4114389" lvl="8" indent="-577791">
              <a:spcBef>
                <a:spcPts val="7299"/>
              </a:spcBef>
              <a:spcAft>
                <a:spcPts val="7299"/>
              </a:spcAft>
              <a:buSzPts val="5500"/>
              <a:buChar char="■"/>
              <a:defRPr sz="5499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46800" y="2531698"/>
            <a:ext cx="34082400" cy="3258000"/>
          </a:xfrm>
          <a:prstGeom prst="rect">
            <a:avLst/>
          </a:prstGeom>
        </p:spPr>
        <p:txBody>
          <a:bodyPr spcFirstLastPara="1" wrap="square" lIns="417175" tIns="417175" rIns="417175" bIns="417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246800" y="3160746"/>
            <a:ext cx="11232000" cy="4299000"/>
          </a:xfrm>
          <a:prstGeom prst="rect">
            <a:avLst/>
          </a:prstGeom>
        </p:spPr>
        <p:txBody>
          <a:bodyPr spcFirstLastPara="1" wrap="square" lIns="417175" tIns="417175" rIns="417175" bIns="4171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1pPr>
            <a:lvl2pPr lvl="1"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2pPr>
            <a:lvl3pPr lvl="2"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3pPr>
            <a:lvl4pPr lvl="3"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4pPr>
            <a:lvl5pPr lvl="4"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5pPr>
            <a:lvl6pPr lvl="5"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6pPr>
            <a:lvl7pPr lvl="6"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7pPr>
            <a:lvl8pPr lvl="7"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8pPr>
            <a:lvl9pPr lvl="8"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246800" y="7905280"/>
            <a:ext cx="11232000" cy="18087300"/>
          </a:xfrm>
          <a:prstGeom prst="rect">
            <a:avLst/>
          </a:prstGeom>
        </p:spPr>
        <p:txBody>
          <a:bodyPr spcFirstLastPara="1" wrap="square" lIns="417175" tIns="417175" rIns="417175" bIns="417175" anchor="t" anchorCtr="0">
            <a:noAutofit/>
          </a:bodyPr>
          <a:lstStyle>
            <a:lvl1pPr marL="457155" lvl="0" indent="-577791">
              <a:spcBef>
                <a:spcPts val="0"/>
              </a:spcBef>
              <a:spcAft>
                <a:spcPts val="0"/>
              </a:spcAft>
              <a:buSzPts val="5500"/>
              <a:buChar char="●"/>
              <a:defRPr sz="5499"/>
            </a:lvl1pPr>
            <a:lvl2pPr marL="914310" lvl="1" indent="-577791"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2pPr>
            <a:lvl3pPr marL="1371462" lvl="2" indent="-577791">
              <a:spcBef>
                <a:spcPts val="7299"/>
              </a:spcBef>
              <a:spcAft>
                <a:spcPts val="0"/>
              </a:spcAft>
              <a:buSzPts val="5500"/>
              <a:buChar char="■"/>
              <a:defRPr sz="5499"/>
            </a:lvl3pPr>
            <a:lvl4pPr marL="1828617" lvl="3" indent="-577791">
              <a:spcBef>
                <a:spcPts val="7299"/>
              </a:spcBef>
              <a:spcAft>
                <a:spcPts val="0"/>
              </a:spcAft>
              <a:buSzPts val="5500"/>
              <a:buChar char="●"/>
              <a:defRPr sz="5499"/>
            </a:lvl4pPr>
            <a:lvl5pPr marL="2285772" lvl="4" indent="-577791"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5pPr>
            <a:lvl6pPr marL="2742927" lvl="5" indent="-577791">
              <a:spcBef>
                <a:spcPts val="7299"/>
              </a:spcBef>
              <a:spcAft>
                <a:spcPts val="0"/>
              </a:spcAft>
              <a:buSzPts val="5500"/>
              <a:buChar char="■"/>
              <a:defRPr sz="5499"/>
            </a:lvl6pPr>
            <a:lvl7pPr marL="3200079" lvl="6" indent="-577791">
              <a:spcBef>
                <a:spcPts val="7299"/>
              </a:spcBef>
              <a:spcAft>
                <a:spcPts val="0"/>
              </a:spcAft>
              <a:buSzPts val="5500"/>
              <a:buChar char="●"/>
              <a:defRPr sz="5499"/>
            </a:lvl7pPr>
            <a:lvl8pPr marL="3657234" lvl="7" indent="-577791"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8pPr>
            <a:lvl9pPr marL="4114389" lvl="8" indent="-577791">
              <a:spcBef>
                <a:spcPts val="7299"/>
              </a:spcBef>
              <a:spcAft>
                <a:spcPts val="7299"/>
              </a:spcAft>
              <a:buSzPts val="5500"/>
              <a:buChar char="■"/>
              <a:defRPr sz="5499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961001" y="2560854"/>
            <a:ext cx="25471200" cy="23272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1pPr>
            <a:lvl2pPr lvl="1"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2pPr>
            <a:lvl3pPr lvl="2"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3pPr>
            <a:lvl4pPr lvl="3"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4pPr>
            <a:lvl5pPr lvl="4"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5pPr>
            <a:lvl6pPr lvl="5"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6pPr>
            <a:lvl7pPr lvl="6"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7pPr>
            <a:lvl8pPr lvl="7"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8pPr>
            <a:lvl9pPr lvl="8"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712"/>
            <a:ext cx="18288000" cy="2926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17174" tIns="417174" rIns="417174" bIns="41717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8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062000" y="7015396"/>
            <a:ext cx="16180800" cy="8432700"/>
          </a:xfrm>
          <a:prstGeom prst="rect">
            <a:avLst/>
          </a:prstGeom>
        </p:spPr>
        <p:txBody>
          <a:bodyPr spcFirstLastPara="1" wrap="square" lIns="417175" tIns="417175" rIns="417175" bIns="4171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062000" y="15946384"/>
            <a:ext cx="16180800" cy="7026300"/>
          </a:xfrm>
          <a:prstGeom prst="rect">
            <a:avLst/>
          </a:prstGeom>
        </p:spPr>
        <p:txBody>
          <a:bodyPr spcFirstLastPara="1" wrap="square" lIns="417175" tIns="417175" rIns="417175" bIns="4171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9758000" y="4119184"/>
            <a:ext cx="15348000" cy="210210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marL="457155" lvl="0" indent="-749226"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marL="914310" lvl="1" indent="-634938"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2pPr>
            <a:lvl3pPr marL="1371462" lvl="2" indent="-634938">
              <a:spcBef>
                <a:spcPts val="7299"/>
              </a:spcBef>
              <a:spcAft>
                <a:spcPts val="0"/>
              </a:spcAft>
              <a:buSzPts val="6400"/>
              <a:buChar char="■"/>
              <a:defRPr/>
            </a:lvl3pPr>
            <a:lvl4pPr marL="1828617" lvl="3" indent="-634938">
              <a:spcBef>
                <a:spcPts val="7299"/>
              </a:spcBef>
              <a:spcAft>
                <a:spcPts val="0"/>
              </a:spcAft>
              <a:buSzPts val="6400"/>
              <a:buChar char="●"/>
              <a:defRPr/>
            </a:lvl4pPr>
            <a:lvl5pPr marL="2285772" lvl="4" indent="-634938"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5pPr>
            <a:lvl6pPr marL="2742927" lvl="5" indent="-634938">
              <a:spcBef>
                <a:spcPts val="7299"/>
              </a:spcBef>
              <a:spcAft>
                <a:spcPts val="0"/>
              </a:spcAft>
              <a:buSzPts val="6400"/>
              <a:buChar char="■"/>
              <a:defRPr/>
            </a:lvl6pPr>
            <a:lvl7pPr marL="3200079" lvl="6" indent="-634938">
              <a:spcBef>
                <a:spcPts val="7299"/>
              </a:spcBef>
              <a:spcAft>
                <a:spcPts val="0"/>
              </a:spcAft>
              <a:buSzPts val="6400"/>
              <a:buChar char="●"/>
              <a:defRPr/>
            </a:lvl7pPr>
            <a:lvl8pPr marL="3657234" lvl="7" indent="-634938"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8pPr>
            <a:lvl9pPr marL="4114389" lvl="8" indent="-634938">
              <a:spcBef>
                <a:spcPts val="7299"/>
              </a:spcBef>
              <a:spcAft>
                <a:spcPts val="7299"/>
              </a:spcAft>
              <a:buSzPts val="6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46800" y="24067272"/>
            <a:ext cx="23995200" cy="3442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marL="457155" lvl="0" indent="-2285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6800" y="2531698"/>
            <a:ext cx="34082400" cy="3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175" tIns="417175" rIns="417175" bIns="417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sz="1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sz="1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sz="1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sz="1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sz="1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sz="1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sz="1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sz="1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sz="1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6800" y="6556302"/>
            <a:ext cx="34082400" cy="19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175" tIns="417175" rIns="417175" bIns="417175" anchor="t" anchorCtr="0">
            <a:noAutofit/>
          </a:bodyPr>
          <a:lstStyle>
            <a:lvl1pPr marL="457200" lvl="0" indent="-749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Char char="●"/>
              <a:defRPr sz="8200">
                <a:solidFill>
                  <a:schemeClr val="dk2"/>
                </a:solidFill>
              </a:defRPr>
            </a:lvl1pPr>
            <a:lvl2pPr marL="914400" lvl="1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○"/>
              <a:defRPr sz="6400">
                <a:solidFill>
                  <a:schemeClr val="dk2"/>
                </a:solidFill>
              </a:defRPr>
            </a:lvl2pPr>
            <a:lvl3pPr marL="1371600" lvl="2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■"/>
              <a:defRPr sz="6400">
                <a:solidFill>
                  <a:schemeClr val="dk2"/>
                </a:solidFill>
              </a:defRPr>
            </a:lvl3pPr>
            <a:lvl4pPr marL="1828800" lvl="3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●"/>
              <a:defRPr sz="6400">
                <a:solidFill>
                  <a:schemeClr val="dk2"/>
                </a:solidFill>
              </a:defRPr>
            </a:lvl4pPr>
            <a:lvl5pPr marL="2286000" lvl="4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○"/>
              <a:defRPr sz="6400">
                <a:solidFill>
                  <a:schemeClr val="dk2"/>
                </a:solidFill>
              </a:defRPr>
            </a:lvl5pPr>
            <a:lvl6pPr marL="2743200" lvl="5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■"/>
              <a:defRPr sz="6400">
                <a:solidFill>
                  <a:schemeClr val="dk2"/>
                </a:solidFill>
              </a:defRPr>
            </a:lvl6pPr>
            <a:lvl7pPr marL="3200400" lvl="6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●"/>
              <a:defRPr sz="6400">
                <a:solidFill>
                  <a:schemeClr val="dk2"/>
                </a:solidFill>
              </a:defRPr>
            </a:lvl7pPr>
            <a:lvl8pPr marL="3657600" lvl="7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○"/>
              <a:defRPr sz="6400">
                <a:solidFill>
                  <a:schemeClr val="dk2"/>
                </a:solidFill>
              </a:defRPr>
            </a:lvl8pPr>
            <a:lvl9pPr marL="4114800" lvl="8" indent="-635000">
              <a:lnSpc>
                <a:spcPct val="115000"/>
              </a:lnSpc>
              <a:spcBef>
                <a:spcPts val="7300"/>
              </a:spcBef>
              <a:spcAft>
                <a:spcPts val="7300"/>
              </a:spcAft>
              <a:buClr>
                <a:schemeClr val="dk2"/>
              </a:buClr>
              <a:buSzPts val="6400"/>
              <a:buChar char="■"/>
              <a:defRPr sz="6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175" tIns="417175" rIns="417175" bIns="417175" anchor="ctr" anchorCtr="0">
            <a:noAutofit/>
          </a:bodyPr>
          <a:lstStyle>
            <a:lvl1pPr lvl="0" algn="r">
              <a:buNone/>
              <a:defRPr sz="4599">
                <a:solidFill>
                  <a:schemeClr val="dk2"/>
                </a:solidFill>
              </a:defRPr>
            </a:lvl1pPr>
            <a:lvl2pPr lvl="1" algn="r">
              <a:buNone/>
              <a:defRPr sz="4599">
                <a:solidFill>
                  <a:schemeClr val="dk2"/>
                </a:solidFill>
              </a:defRPr>
            </a:lvl2pPr>
            <a:lvl3pPr lvl="2" algn="r">
              <a:buNone/>
              <a:defRPr sz="4599">
                <a:solidFill>
                  <a:schemeClr val="dk2"/>
                </a:solidFill>
              </a:defRPr>
            </a:lvl3pPr>
            <a:lvl4pPr lvl="3" algn="r">
              <a:buNone/>
              <a:defRPr sz="4599">
                <a:solidFill>
                  <a:schemeClr val="dk2"/>
                </a:solidFill>
              </a:defRPr>
            </a:lvl4pPr>
            <a:lvl5pPr lvl="4" algn="r">
              <a:buNone/>
              <a:defRPr sz="4599">
                <a:solidFill>
                  <a:schemeClr val="dk2"/>
                </a:solidFill>
              </a:defRPr>
            </a:lvl5pPr>
            <a:lvl6pPr lvl="5" algn="r">
              <a:buNone/>
              <a:defRPr sz="4599">
                <a:solidFill>
                  <a:schemeClr val="dk2"/>
                </a:solidFill>
              </a:defRPr>
            </a:lvl6pPr>
            <a:lvl7pPr lvl="6" algn="r">
              <a:buNone/>
              <a:defRPr sz="4599">
                <a:solidFill>
                  <a:schemeClr val="dk2"/>
                </a:solidFill>
              </a:defRPr>
            </a:lvl7pPr>
            <a:lvl8pPr lvl="7" algn="r">
              <a:buNone/>
              <a:defRPr sz="4599">
                <a:solidFill>
                  <a:schemeClr val="dk2"/>
                </a:solidFill>
              </a:defRPr>
            </a:lvl8pPr>
            <a:lvl9pPr lvl="8" algn="r">
              <a:buNone/>
              <a:defRPr sz="4599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4.xml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slide" Target="slide3.xml"/><Relationship Id="rId5" Type="http://schemas.openxmlformats.org/officeDocument/2006/relationships/image" Target="../media/image2.png"/><Relationship Id="rId15" Type="http://schemas.openxmlformats.org/officeDocument/2006/relationships/slide" Target="slide5.xml"/><Relationship Id="rId10" Type="http://schemas.openxmlformats.org/officeDocument/2006/relationships/image" Target="../media/image4.png"/><Relationship Id="rId19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uxeno/lunar-lander-dqn-and-variants?scriptVersionId=135585373" TargetMode="External"/><Relationship Id="rId2" Type="http://schemas.openxmlformats.org/officeDocument/2006/relationships/hyperlink" Target="https://gymnasium.farama.org/environments/box2d/lunar_lan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ast.2021.10705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4935D60-CBA8-49CC-A5AA-2253D3C199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2644052"/>
                  </p:ext>
                </p:extLst>
              </p:nvPr>
            </p:nvGraphicFramePr>
            <p:xfrm>
              <a:off x="24662867" y="22445977"/>
              <a:ext cx="12176991" cy="9741593"/>
            </p:xfrm>
            <a:graphic>
              <a:graphicData uri="http://schemas.microsoft.com/office/powerpoint/2016/slidezoom">
                <pslz:sldZm>
                  <pslz:sldZmObj sldId="265" cId="4081949922">
                    <pslz:zmPr id="{2DCC897A-6688-4A4E-B369-556F354DC6C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76991" cy="974159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B4935D60-CBA8-49CC-A5AA-2253D3C199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62867" y="22445977"/>
                <a:ext cx="12176991" cy="974159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DE02FD29-06EB-4254-B70A-6E829E1E92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8297219"/>
                  </p:ext>
                </p:extLst>
              </p:nvPr>
            </p:nvGraphicFramePr>
            <p:xfrm>
              <a:off x="24662867" y="15309190"/>
              <a:ext cx="12176993" cy="9741592"/>
            </p:xfrm>
            <a:graphic>
              <a:graphicData uri="http://schemas.microsoft.com/office/powerpoint/2016/slidezoom">
                <pslz:sldZm>
                  <pslz:sldZmObj sldId="262" cId="2777539837">
                    <pslz:zmPr id="{408274FA-7F31-4085-91E8-564C120D369C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76993" cy="974159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extLst>
                  <a:ext uri="{FF2B5EF4-FFF2-40B4-BE49-F238E27FC236}">
                    <a16:creationId xmlns:a16="http://schemas.microsoft.com/office/drawing/2014/main" id="{DE02FD29-06EB-4254-B70A-6E829E1E92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62867" y="15309190"/>
                <a:ext cx="12176993" cy="9741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990CC5A1-8CBC-4C07-88A1-D6F0894FAF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6742"/>
                  </p:ext>
                </p:extLst>
              </p:nvPr>
            </p:nvGraphicFramePr>
            <p:xfrm>
              <a:off x="-219074" y="3073880"/>
              <a:ext cx="12176990" cy="9741592"/>
            </p:xfrm>
            <a:graphic>
              <a:graphicData uri="http://schemas.microsoft.com/office/powerpoint/2016/slidezoom">
                <pslz:sldZm>
                  <pslz:sldZmObj sldId="257" cId="2290507028">
                    <pslz:zmPr id="{8842B377-ACCB-4B65-9D9E-BD8902E2D647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76990" cy="974159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90CC5A1-8CBC-4C07-88A1-D6F0894FAF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19074" y="3073880"/>
                <a:ext cx="12176990" cy="9741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3ACD5440-576B-4273-9B4D-33FBF7C5B1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585970"/>
                  </p:ext>
                </p:extLst>
              </p:nvPr>
            </p:nvGraphicFramePr>
            <p:xfrm>
              <a:off x="-219074" y="12309984"/>
              <a:ext cx="12176990" cy="9741592"/>
            </p:xfrm>
            <a:graphic>
              <a:graphicData uri="http://schemas.microsoft.com/office/powerpoint/2016/slidezoom">
                <pslz:sldZm>
                  <pslz:sldZmObj sldId="258" cId="780905428">
                    <pslz:zmPr id="{576336AF-DB7A-422A-A611-8C12D249F49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76990" cy="974159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ACD5440-576B-4273-9B4D-33FBF7C5B1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074" y="12309984"/>
                <a:ext cx="12176990" cy="9741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4E43E771-C8C2-42E8-AE56-BBF5DF2631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4912231"/>
                  </p:ext>
                </p:extLst>
              </p:nvPr>
            </p:nvGraphicFramePr>
            <p:xfrm>
              <a:off x="10880891" y="5976595"/>
              <a:ext cx="14859001" cy="11887200"/>
            </p:xfrm>
            <a:graphic>
              <a:graphicData uri="http://schemas.microsoft.com/office/powerpoint/2016/slidezoom">
                <pslz:sldZm>
                  <pslz:sldZmObj sldId="264" cId="16564965">
                    <pslz:zmPr id="{8688C31E-8D1F-42F3-8038-10DF72B12504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59001" cy="11887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E43E771-C8C2-42E8-AE56-BBF5DF2631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80891" y="5976595"/>
                <a:ext cx="14859001" cy="11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1FE7D894-2481-411A-8C57-A0B244CB8A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1209253"/>
                  </p:ext>
                </p:extLst>
              </p:nvPr>
            </p:nvGraphicFramePr>
            <p:xfrm>
              <a:off x="10858500" y="17092355"/>
              <a:ext cx="14859000" cy="11887200"/>
            </p:xfrm>
            <a:graphic>
              <a:graphicData uri="http://schemas.microsoft.com/office/powerpoint/2016/slidezoom">
                <pslz:sldZm>
                  <pslz:sldZmObj sldId="260" cId="3733772656">
                    <pslz:zmPr id="{E3A40FC8-C0BA-4EB6-B215-937194108B15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59000" cy="11887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FE7D894-2481-411A-8C57-A0B244CB8A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58500" y="17092355"/>
                <a:ext cx="14859000" cy="11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B9FDA033-ACFF-4002-8544-43008911B0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8475175"/>
                  </p:ext>
                </p:extLst>
              </p:nvPr>
            </p:nvGraphicFramePr>
            <p:xfrm>
              <a:off x="24662867" y="5887723"/>
              <a:ext cx="12176990" cy="9741592"/>
            </p:xfrm>
            <a:graphic>
              <a:graphicData uri="http://schemas.microsoft.com/office/powerpoint/2016/slidezoom">
                <pslz:sldZm>
                  <pslz:sldZmObj sldId="261" cId="466299506">
                    <pslz:zmPr id="{5F5B0D78-F221-47EB-906E-7A64FE46009F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76990" cy="974159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extLst>
                  <a:ext uri="{FF2B5EF4-FFF2-40B4-BE49-F238E27FC236}">
                    <a16:creationId xmlns:a16="http://schemas.microsoft.com/office/drawing/2014/main" id="{B9FDA033-ACFF-4002-8544-43008911B0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662867" y="5887723"/>
                <a:ext cx="12176990" cy="9741592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Google Shape;54;p13"/>
          <p:cNvSpPr/>
          <p:nvPr/>
        </p:nvSpPr>
        <p:spPr>
          <a:xfrm>
            <a:off x="490824" y="462225"/>
            <a:ext cx="35517900" cy="4851900"/>
          </a:xfrm>
          <a:prstGeom prst="rect">
            <a:avLst/>
          </a:prstGeom>
          <a:solidFill>
            <a:srgbClr val="00274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699" rIns="91425" bIns="45699" anchor="ctr" anchorCtr="0">
            <a:noAutofit/>
          </a:bodyPr>
          <a:lstStyle/>
          <a:p>
            <a:pPr algn="ctr"/>
            <a:endParaRPr sz="7257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001452" y="369678"/>
            <a:ext cx="29010000" cy="2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noAutofit/>
          </a:bodyPr>
          <a:lstStyle/>
          <a:p>
            <a:pPr algn="ctr"/>
            <a:r>
              <a:rPr lang="en" sz="84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EECS 592: </a:t>
            </a:r>
            <a:r>
              <a:rPr lang="en-US" sz="84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Path Finding for Drones using Deep Reinforcement Learning</a:t>
            </a:r>
            <a:endParaRPr sz="84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6001452" y="3171717"/>
            <a:ext cx="27272700" cy="17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no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YILIN ZHUANG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 MOON BAKAYA HAZARIKA</a:t>
            </a:r>
            <a:endParaRPr lang="en-US" sz="6000" b="0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sz="4800" dirty="0">
                <a:solidFill>
                  <a:srgbClr val="FFFFFF"/>
                </a:solidFill>
              </a:rPr>
              <a:t>Department of Aerospace Engineering, University of Michigan Ann Arbor</a:t>
            </a:r>
            <a:endParaRPr sz="468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60A3727-2D02-47F3-A0BF-7B6DBC5CDFA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36242" y="1803754"/>
            <a:ext cx="4519402" cy="254025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F7FDFC44-6E4E-4B7A-8322-9AD953B385F8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6494" t="40731" b="40715"/>
          <a:stretch/>
        </p:blipFill>
        <p:spPr>
          <a:xfrm>
            <a:off x="25039228" y="27159839"/>
            <a:ext cx="11800629" cy="16387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5E80C2-1155-36A3-ECA7-ECEDC53C894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0824" y="21983740"/>
            <a:ext cx="10598779" cy="72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6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7587969-5C2C-EB8D-B18D-FBB87A4977B0}"/>
              </a:ext>
            </a:extLst>
          </p:cNvPr>
          <p:cNvGrpSpPr/>
          <p:nvPr/>
        </p:nvGrpSpPr>
        <p:grpSpPr>
          <a:xfrm>
            <a:off x="2915958" y="769481"/>
            <a:ext cx="32093335" cy="26999367"/>
            <a:chOff x="2915958" y="-282079"/>
            <a:chExt cx="32093335" cy="269993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4B61D9-D9AB-F85E-F42E-D4D93635F196}"/>
                </a:ext>
              </a:extLst>
            </p:cNvPr>
            <p:cNvSpPr/>
            <p:nvPr/>
          </p:nvSpPr>
          <p:spPr>
            <a:xfrm>
              <a:off x="2915958" y="-282079"/>
              <a:ext cx="31775400" cy="26534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756D10-8187-58AE-FB3E-FE4B67167891}"/>
                </a:ext>
              </a:extLst>
            </p:cNvPr>
            <p:cNvSpPr/>
            <p:nvPr/>
          </p:nvSpPr>
          <p:spPr>
            <a:xfrm>
              <a:off x="6263640" y="3491528"/>
              <a:ext cx="7772400" cy="78181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5FBCE4-311F-BD2B-7FD5-375A4198AAF6}"/>
                </a:ext>
              </a:extLst>
            </p:cNvPr>
            <p:cNvCxnSpPr>
              <a:cxnSpLocks/>
            </p:cNvCxnSpPr>
            <p:nvPr/>
          </p:nvCxnSpPr>
          <p:spPr>
            <a:xfrm>
              <a:off x="9235440" y="3643928"/>
              <a:ext cx="1828800" cy="7665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230B6E-E030-0386-FAFF-9E93F6FE576B}"/>
                </a:ext>
              </a:extLst>
            </p:cNvPr>
            <p:cNvCxnSpPr>
              <a:cxnSpLocks/>
            </p:cNvCxnSpPr>
            <p:nvPr/>
          </p:nvCxnSpPr>
          <p:spPr>
            <a:xfrm>
              <a:off x="6355081" y="6417608"/>
              <a:ext cx="7665719" cy="2011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237E50-5860-BDC9-FEFC-2548E511B692}"/>
                </a:ext>
              </a:extLst>
            </p:cNvPr>
            <p:cNvCxnSpPr>
              <a:cxnSpLocks/>
            </p:cNvCxnSpPr>
            <p:nvPr/>
          </p:nvCxnSpPr>
          <p:spPr>
            <a:xfrm>
              <a:off x="6964681" y="5274608"/>
              <a:ext cx="6431279" cy="4251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CCD6CF8-F0DA-BE64-1877-93AB2F3639A6}"/>
                </a:ext>
              </a:extLst>
            </p:cNvPr>
            <p:cNvCxnSpPr/>
            <p:nvPr/>
          </p:nvCxnSpPr>
          <p:spPr>
            <a:xfrm>
              <a:off x="10073640" y="3491528"/>
              <a:ext cx="0" cy="781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22A766-DA87-5A91-1C25-88062C9F202F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>
              <a:off x="6263640" y="7377728"/>
              <a:ext cx="7772400" cy="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6850C00-CA21-3858-AFE4-A69433F754E5}"/>
                </a:ext>
              </a:extLst>
            </p:cNvPr>
            <p:cNvCxnSpPr>
              <a:cxnSpLocks/>
            </p:cNvCxnSpPr>
            <p:nvPr/>
          </p:nvCxnSpPr>
          <p:spPr>
            <a:xfrm>
              <a:off x="7884199" y="4158278"/>
              <a:ext cx="4378881" cy="646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93A131F-6DBC-A3DA-DBA4-4ADBEC65F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9240" y="3704888"/>
              <a:ext cx="1828800" cy="7665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DE20B8-F2DB-CC30-343C-0E8138095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8881" y="6478568"/>
              <a:ext cx="7665719" cy="2011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70992DF-9CF5-CC1E-57FA-269F6399D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481" y="5335568"/>
              <a:ext cx="6431279" cy="4251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4EF4C1-46B9-6D6F-D8FB-EA8041908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7999" y="4219238"/>
              <a:ext cx="4378881" cy="646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B8C07E-BC1B-4353-E6E5-2FC6DE9D75E0}"/>
                </a:ext>
              </a:extLst>
            </p:cNvPr>
            <p:cNvSpPr txBox="1"/>
            <p:nvPr/>
          </p:nvSpPr>
          <p:spPr>
            <a:xfrm flipH="1">
              <a:off x="2915958" y="122565"/>
              <a:ext cx="621792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0" dirty="0"/>
                <a:t>FOV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BC9354-0532-BFF9-6FB0-E7D08BE20560}"/>
                </a:ext>
              </a:extLst>
            </p:cNvPr>
            <p:cNvSpPr txBox="1"/>
            <p:nvPr/>
          </p:nvSpPr>
          <p:spPr>
            <a:xfrm flipH="1">
              <a:off x="2957282" y="2274769"/>
              <a:ext cx="612575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/>
                <a:t>20 variables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B51A88-0B6D-D898-FF2D-93E25BE7FDF3}"/>
                </a:ext>
              </a:extLst>
            </p:cNvPr>
            <p:cNvSpPr txBox="1"/>
            <p:nvPr/>
          </p:nvSpPr>
          <p:spPr>
            <a:xfrm flipH="1">
              <a:off x="23126701" y="275814"/>
              <a:ext cx="1148333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0" dirty="0"/>
                <a:t>State Space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51DF2F-89AB-7433-BB57-A2EC2CAE08FD}"/>
                </a:ext>
              </a:extLst>
            </p:cNvPr>
            <p:cNvSpPr txBox="1"/>
            <p:nvPr/>
          </p:nvSpPr>
          <p:spPr>
            <a:xfrm flipH="1">
              <a:off x="27402601" y="2381449"/>
              <a:ext cx="612575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/>
                <a:t>5 variables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5C5E2A-F145-E88B-2CEB-2C46095E72EC}"/>
                </a:ext>
              </a:extLst>
            </p:cNvPr>
            <p:cNvSpPr/>
            <p:nvPr/>
          </p:nvSpPr>
          <p:spPr>
            <a:xfrm>
              <a:off x="17129760" y="3704888"/>
              <a:ext cx="16916400" cy="7021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tial Circle 80">
              <a:extLst>
                <a:ext uri="{FF2B5EF4-FFF2-40B4-BE49-F238E27FC236}">
                  <a16:creationId xmlns:a16="http://schemas.microsoft.com/office/drawing/2014/main" id="{A6143909-B129-D4D6-86B4-33A1DE2DCBD5}"/>
                </a:ext>
              </a:extLst>
            </p:cNvPr>
            <p:cNvSpPr/>
            <p:nvPr/>
          </p:nvSpPr>
          <p:spPr>
            <a:xfrm>
              <a:off x="19090897" y="6106945"/>
              <a:ext cx="1606036" cy="1503410"/>
            </a:xfrm>
            <a:prstGeom prst="pie">
              <a:avLst>
                <a:gd name="adj1" fmla="val 18306553"/>
                <a:gd name="adj2" fmla="val 73134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F721703-D50A-D0F1-0720-D16BE5F35550}"/>
                </a:ext>
              </a:extLst>
            </p:cNvPr>
            <p:cNvSpPr/>
            <p:nvPr/>
          </p:nvSpPr>
          <p:spPr>
            <a:xfrm>
              <a:off x="32004000" y="8930303"/>
              <a:ext cx="1097280" cy="119253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B8DB7A4-E566-F494-69AE-DE5F93F72F7C}"/>
                </a:ext>
              </a:extLst>
            </p:cNvPr>
            <p:cNvCxnSpPr>
              <a:cxnSpLocks/>
              <a:stCxn id="61" idx="6"/>
            </p:cNvCxnSpPr>
            <p:nvPr/>
          </p:nvCxnSpPr>
          <p:spPr>
            <a:xfrm>
              <a:off x="20345400" y="6834803"/>
              <a:ext cx="135255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3" name="Partial Circle 72">
              <a:extLst>
                <a:ext uri="{FF2B5EF4-FFF2-40B4-BE49-F238E27FC236}">
                  <a16:creationId xmlns:a16="http://schemas.microsoft.com/office/drawing/2014/main" id="{45BFEDB2-F1EA-2655-ABB1-7D18B9E38DF3}"/>
                </a:ext>
              </a:extLst>
            </p:cNvPr>
            <p:cNvSpPr/>
            <p:nvPr/>
          </p:nvSpPr>
          <p:spPr>
            <a:xfrm>
              <a:off x="18445105" y="6033591"/>
              <a:ext cx="2631897" cy="1607491"/>
            </a:xfrm>
            <a:prstGeom prst="pie">
              <a:avLst>
                <a:gd name="adj1" fmla="val 18867641"/>
                <a:gd name="adj2" fmla="val 2157988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4487E4C-3F9F-0338-E693-22F04DA3074B}"/>
                </a:ext>
              </a:extLst>
            </p:cNvPr>
            <p:cNvSpPr/>
            <p:nvPr/>
          </p:nvSpPr>
          <p:spPr>
            <a:xfrm>
              <a:off x="19225260" y="6291878"/>
              <a:ext cx="1120140" cy="1085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855190-8977-323B-10DA-C3BDAD602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91887" y="5712392"/>
              <a:ext cx="1432349" cy="15034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02ACB30-1828-5DDC-0E40-D1CCC85BB672}"/>
                </a:ext>
              </a:extLst>
            </p:cNvPr>
            <p:cNvSpPr txBox="1"/>
            <p:nvPr/>
          </p:nvSpPr>
          <p:spPr>
            <a:xfrm>
              <a:off x="20813283" y="5456903"/>
              <a:ext cx="141732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8000" dirty="0"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US" sz="1200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134BBB-8750-1E48-6D9D-2D32378A6CDD}"/>
                </a:ext>
              </a:extLst>
            </p:cNvPr>
            <p:cNvCxnSpPr>
              <a:cxnSpLocks/>
            </p:cNvCxnSpPr>
            <p:nvPr/>
          </p:nvCxnSpPr>
          <p:spPr>
            <a:xfrm>
              <a:off x="19743420" y="6834801"/>
              <a:ext cx="12809220" cy="275921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AB0B8F4-9D24-33AE-4A1C-42972C2AE3A8}"/>
                </a:ext>
              </a:extLst>
            </p:cNvPr>
            <p:cNvSpPr txBox="1"/>
            <p:nvPr/>
          </p:nvSpPr>
          <p:spPr>
            <a:xfrm>
              <a:off x="20646390" y="6997538"/>
              <a:ext cx="2481943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6600" dirty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l-GR" sz="6600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endParaRPr lang="en-US" sz="105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2B1CE92-77D1-881C-47D5-77B8F21079D7}"/>
                </a:ext>
              </a:extLst>
            </p:cNvPr>
            <p:cNvCxnSpPr/>
            <p:nvPr/>
          </p:nvCxnSpPr>
          <p:spPr>
            <a:xfrm>
              <a:off x="19743420" y="6823677"/>
              <a:ext cx="1247443" cy="1698503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CF1BC89-1C1B-E67E-05C8-C00AED28839D}"/>
                    </a:ext>
                  </a:extLst>
                </p:cNvPr>
                <p:cNvSpPr txBox="1"/>
                <p:nvPr/>
              </p:nvSpPr>
              <p:spPr>
                <a:xfrm>
                  <a:off x="19758279" y="7826990"/>
                  <a:ext cx="873252" cy="1231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8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80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CF1BC89-1C1B-E67E-05C8-C00AED288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8279" y="7826990"/>
                  <a:ext cx="873252" cy="12311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D6A994F-71F5-4366-FF16-0D3DCB5A0D2C}"/>
                </a:ext>
              </a:extLst>
            </p:cNvPr>
            <p:cNvSpPr txBox="1"/>
            <p:nvPr/>
          </p:nvSpPr>
          <p:spPr>
            <a:xfrm>
              <a:off x="26847761" y="7283597"/>
              <a:ext cx="19202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7200" dirty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sz="1100" dirty="0"/>
            </a:p>
          </p:txBody>
        </p:sp>
        <p:sp>
          <p:nvSpPr>
            <p:cNvPr id="89" name="Left Brace 88">
              <a:extLst>
                <a:ext uri="{FF2B5EF4-FFF2-40B4-BE49-F238E27FC236}">
                  <a16:creationId xmlns:a16="http://schemas.microsoft.com/office/drawing/2014/main" id="{2936AB2B-C7AC-7931-67CE-D32BEF8CE4C5}"/>
                </a:ext>
              </a:extLst>
            </p:cNvPr>
            <p:cNvSpPr/>
            <p:nvPr/>
          </p:nvSpPr>
          <p:spPr>
            <a:xfrm rot="16200000">
              <a:off x="9273541" y="8471198"/>
              <a:ext cx="1783080" cy="777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Left Brace 89">
              <a:extLst>
                <a:ext uri="{FF2B5EF4-FFF2-40B4-BE49-F238E27FC236}">
                  <a16:creationId xmlns:a16="http://schemas.microsoft.com/office/drawing/2014/main" id="{74A2889E-41E5-2DE9-C58E-0898B4278711}"/>
                </a:ext>
              </a:extLst>
            </p:cNvPr>
            <p:cNvSpPr/>
            <p:nvPr/>
          </p:nvSpPr>
          <p:spPr>
            <a:xfrm rot="16200000">
              <a:off x="24939918" y="3617682"/>
              <a:ext cx="1357126" cy="1685535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A6C3887-9736-3ECB-D99A-B6E0AF605D70}"/>
                </a:ext>
              </a:extLst>
            </p:cNvPr>
            <p:cNvSpPr txBox="1"/>
            <p:nvPr/>
          </p:nvSpPr>
          <p:spPr>
            <a:xfrm flipH="1">
              <a:off x="7955279" y="13228965"/>
              <a:ext cx="621792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0" dirty="0">
                  <a:solidFill>
                    <a:srgbClr val="FF0000"/>
                  </a:solidFill>
                </a:rPr>
                <a:t>CNN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F08D23-C9D7-FD39-2E5B-DBF293729FDC}"/>
                </a:ext>
              </a:extLst>
            </p:cNvPr>
            <p:cNvSpPr txBox="1"/>
            <p:nvPr/>
          </p:nvSpPr>
          <p:spPr>
            <a:xfrm flipH="1">
              <a:off x="23738800" y="12985125"/>
              <a:ext cx="621792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0" dirty="0">
                  <a:solidFill>
                    <a:srgbClr val="FF0000"/>
                  </a:solidFill>
                </a:rPr>
                <a:t>ANN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ED6FDC3-7251-9302-78E6-B08F5BC0AAAA}"/>
                </a:ext>
              </a:extLst>
            </p:cNvPr>
            <p:cNvSpPr txBox="1"/>
            <p:nvPr/>
          </p:nvSpPr>
          <p:spPr>
            <a:xfrm flipH="1">
              <a:off x="11825150" y="15770653"/>
              <a:ext cx="1428728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0" dirty="0"/>
                <a:t>Combined data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1A37007-2CA4-73FD-1A9B-2A7DC711FA05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0" y="14612918"/>
              <a:ext cx="4782858" cy="115773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851CF09-2A5E-859F-03F6-45CFF0BBA642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 flipH="1">
              <a:off x="18968790" y="14506237"/>
              <a:ext cx="4891929" cy="126441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E6EF9FA-0EF4-B090-8D12-8EA3CEDCCB1C}"/>
                </a:ext>
              </a:extLst>
            </p:cNvPr>
            <p:cNvSpPr txBox="1"/>
            <p:nvPr/>
          </p:nvSpPr>
          <p:spPr>
            <a:xfrm flipH="1">
              <a:off x="16722450" y="17908752"/>
              <a:ext cx="612575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/>
                <a:t>25 variables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32C484D-BF6F-3C21-53C5-7DFF895110D3}"/>
                </a:ext>
              </a:extLst>
            </p:cNvPr>
            <p:cNvSpPr txBox="1"/>
            <p:nvPr/>
          </p:nvSpPr>
          <p:spPr>
            <a:xfrm flipH="1">
              <a:off x="16581571" y="20110191"/>
              <a:ext cx="54150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0" dirty="0">
                  <a:solidFill>
                    <a:srgbClr val="FF0000"/>
                  </a:solidFill>
                </a:rPr>
                <a:t>DQN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9724A45-BC83-54BF-57EB-53CC76F52BAA}"/>
                </a:ext>
              </a:extLst>
            </p:cNvPr>
            <p:cNvSpPr txBox="1"/>
            <p:nvPr/>
          </p:nvSpPr>
          <p:spPr>
            <a:xfrm flipH="1">
              <a:off x="16134407" y="24162743"/>
              <a:ext cx="616186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0" dirty="0"/>
                <a:t>Action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07871D2-47B8-4D25-6A8C-B2A4EE853111}"/>
                </a:ext>
              </a:extLst>
            </p:cNvPr>
            <p:cNvCxnSpPr/>
            <p:nvPr/>
          </p:nvCxnSpPr>
          <p:spPr>
            <a:xfrm>
              <a:off x="18968790" y="19232191"/>
              <a:ext cx="0" cy="1358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8F198C9-9A04-D381-89CC-D33030B6BD3D}"/>
                </a:ext>
              </a:extLst>
            </p:cNvPr>
            <p:cNvCxnSpPr/>
            <p:nvPr/>
          </p:nvCxnSpPr>
          <p:spPr>
            <a:xfrm>
              <a:off x="19024740" y="23349130"/>
              <a:ext cx="0" cy="13586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357588-9419-0D3D-1C61-9B0FD27B2EBD}"/>
                </a:ext>
              </a:extLst>
            </p:cNvPr>
            <p:cNvSpPr txBox="1"/>
            <p:nvPr/>
          </p:nvSpPr>
          <p:spPr>
            <a:xfrm flipH="1">
              <a:off x="5206828" y="22025691"/>
              <a:ext cx="2980246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/>
                <a:t>1 hidden layer with 64 nodes; </a:t>
              </a:r>
              <a:r>
                <a:rPr lang="en-US" sz="8000" dirty="0" err="1"/>
                <a:t>ReLU</a:t>
              </a:r>
              <a:r>
                <a:rPr lang="en-US" sz="8000" dirty="0"/>
                <a:t> activation between all layers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F7A18A2-0EC3-6C2E-A266-47229F50D1A3}"/>
                </a:ext>
              </a:extLst>
            </p:cNvPr>
            <p:cNvCxnSpPr>
              <a:cxnSpLocks/>
            </p:cNvCxnSpPr>
            <p:nvPr/>
          </p:nvCxnSpPr>
          <p:spPr>
            <a:xfrm>
              <a:off x="14015790" y="14612918"/>
              <a:ext cx="4782858" cy="115773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759BE28-A2B8-C9C0-C4D3-FDA47DC81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63780" y="14506237"/>
              <a:ext cx="4891929" cy="126441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DF99BD9-6FEC-02BF-B4BF-DBDC3D1F71C6}"/>
                </a:ext>
              </a:extLst>
            </p:cNvPr>
            <p:cNvCxnSpPr/>
            <p:nvPr/>
          </p:nvCxnSpPr>
          <p:spPr>
            <a:xfrm>
              <a:off x="18963780" y="19232191"/>
              <a:ext cx="0" cy="13586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74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C55DC9-026B-4349-B88A-336C0F680095}"/>
              </a:ext>
            </a:extLst>
          </p:cNvPr>
          <p:cNvGrpSpPr/>
          <p:nvPr/>
        </p:nvGrpSpPr>
        <p:grpSpPr>
          <a:xfrm>
            <a:off x="2286000" y="8804063"/>
            <a:ext cx="32004000" cy="13617024"/>
            <a:chOff x="490825" y="5835225"/>
            <a:chExt cx="9573000" cy="4737102"/>
          </a:xfrm>
        </p:grpSpPr>
        <p:sp>
          <p:nvSpPr>
            <p:cNvPr id="4" name="Google Shape;58;p13">
              <a:extLst>
                <a:ext uri="{FF2B5EF4-FFF2-40B4-BE49-F238E27FC236}">
                  <a16:creationId xmlns:a16="http://schemas.microsoft.com/office/drawing/2014/main" id="{D12F4272-C080-4AE8-B94C-80E2A3348C88}"/>
                </a:ext>
              </a:extLst>
            </p:cNvPr>
            <p:cNvSpPr txBox="1"/>
            <p:nvPr/>
          </p:nvSpPr>
          <p:spPr>
            <a:xfrm>
              <a:off x="490825" y="5835225"/>
              <a:ext cx="9573000" cy="954307"/>
            </a:xfrm>
            <a:prstGeom prst="rect">
              <a:avLst/>
            </a:prstGeom>
            <a:solidFill>
              <a:srgbClr val="00274C"/>
            </a:solidFill>
            <a:ln>
              <a:noFill/>
            </a:ln>
          </p:spPr>
          <p:txBody>
            <a:bodyPr spcFirstLastPara="1" wrap="square" lIns="91425" tIns="45699" rIns="91425" bIns="45699" anchor="ctr" anchorCtr="0">
              <a:noAutofit/>
            </a:bodyPr>
            <a:lstStyle/>
            <a:p>
              <a:pPr algn="ctr"/>
              <a:r>
                <a:rPr lang="en" sz="16600" b="1" dirty="0">
                  <a:solidFill>
                    <a:srgbClr val="FFC000"/>
                  </a:solidFill>
                </a:rPr>
                <a:t>Introduction</a:t>
              </a:r>
              <a:r>
                <a:rPr lang="en" sz="19900" b="1" dirty="0">
                  <a:solidFill>
                    <a:srgbClr val="FFCF06"/>
                  </a:solidFill>
                </a:rPr>
                <a:t>	</a:t>
              </a:r>
              <a:endParaRPr sz="1600" dirty="0"/>
            </a:p>
          </p:txBody>
        </p:sp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D9883E72-55DA-459C-80CF-BFCC3C605C97}"/>
                </a:ext>
              </a:extLst>
            </p:cNvPr>
            <p:cNvSpPr/>
            <p:nvPr/>
          </p:nvSpPr>
          <p:spPr>
            <a:xfrm>
              <a:off x="490825" y="7133112"/>
              <a:ext cx="9573000" cy="343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99" rIns="91425" bIns="45699" anchor="t" anchorCtr="0">
              <a:noAutofit/>
            </a:bodyPr>
            <a:lstStyle/>
            <a:p>
              <a:pPr marL="1549400" indent="-1143000" algn="just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8000" b="1" dirty="0"/>
                <a:t>Autonomous pathfinding between the start and any given goal state</a:t>
              </a:r>
              <a:r>
                <a:rPr lang="en-US" sz="8000" dirty="0"/>
                <a:t>: desired capability for unsupervised UAVs to extend their use to varied applications such as goods delivery, surveillance, and remote sensing. </a:t>
              </a:r>
            </a:p>
            <a:p>
              <a:pPr marL="1549400" indent="-1143000" algn="just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8000" b="1" dirty="0"/>
                <a:t>AIM:</a:t>
              </a:r>
              <a:r>
                <a:rPr lang="en-US" sz="8000" dirty="0"/>
                <a:t> </a:t>
              </a:r>
              <a:r>
                <a:rPr lang="en-US" sz="8000" dirty="0">
                  <a:solidFill>
                    <a:srgbClr val="002060"/>
                  </a:solidFill>
                </a:rPr>
                <a:t>minimize time/path length from start state to goal while ensuring that the drone doesn't collide with any obstacle</a:t>
              </a:r>
              <a:r>
                <a:rPr lang="en-US" sz="8000" dirty="0"/>
                <a:t>. </a:t>
              </a:r>
            </a:p>
            <a:p>
              <a:pPr marL="1549400" lvl="2" indent="-1143000" algn="just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8000" b="1" dirty="0"/>
                <a:t>PROBLEM:</a:t>
              </a:r>
              <a:r>
                <a:rPr lang="en-US" sz="8000" dirty="0"/>
                <a:t> obstacles in path unique for any random start and end points, autonomous UAV will not have constant human supervision to correct its path.</a:t>
              </a:r>
            </a:p>
            <a:p>
              <a:pPr marL="1549400" indent="-1143000" algn="just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8000" b="1" dirty="0"/>
                <a:t>Deep Q-Network Reinforcement Learning </a:t>
              </a:r>
              <a:r>
                <a:rPr lang="en-US" sz="8000" dirty="0"/>
                <a:t>(DQN) methodology implemented to model autonomous path finding by a drone.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50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2B665D-6690-4CD1-9D06-C8DD32438D4A}"/>
              </a:ext>
            </a:extLst>
          </p:cNvPr>
          <p:cNvGrpSpPr/>
          <p:nvPr/>
        </p:nvGrpSpPr>
        <p:grpSpPr>
          <a:xfrm>
            <a:off x="2286000" y="715458"/>
            <a:ext cx="32004000" cy="38192262"/>
            <a:chOff x="490825" y="9851319"/>
            <a:chExt cx="9573000" cy="24174838"/>
          </a:xfrm>
        </p:grpSpPr>
        <p:sp>
          <p:nvSpPr>
            <p:cNvPr id="4" name="Google Shape;60;p13">
              <a:extLst>
                <a:ext uri="{FF2B5EF4-FFF2-40B4-BE49-F238E27FC236}">
                  <a16:creationId xmlns:a16="http://schemas.microsoft.com/office/drawing/2014/main" id="{6EB6C17E-D03C-45D0-A632-1B436E4C9F37}"/>
                </a:ext>
              </a:extLst>
            </p:cNvPr>
            <p:cNvSpPr txBox="1"/>
            <p:nvPr/>
          </p:nvSpPr>
          <p:spPr>
            <a:xfrm>
              <a:off x="490825" y="9851319"/>
              <a:ext cx="9573000" cy="1736384"/>
            </a:xfrm>
            <a:prstGeom prst="rect">
              <a:avLst/>
            </a:prstGeom>
            <a:solidFill>
              <a:srgbClr val="00274C"/>
            </a:solidFill>
            <a:ln>
              <a:noFill/>
            </a:ln>
          </p:spPr>
          <p:txBody>
            <a:bodyPr spcFirstLastPara="1" wrap="square" lIns="91425" tIns="45699" rIns="91425" bIns="45699" anchor="ctr" anchorCtr="0">
              <a:noAutofit/>
            </a:bodyPr>
            <a:lstStyle/>
            <a:p>
              <a:pPr algn="ctr"/>
              <a:r>
                <a:rPr lang="en" sz="16600" b="1" dirty="0">
                  <a:solidFill>
                    <a:srgbClr val="FFC000"/>
                  </a:solidFill>
                </a:rPr>
                <a:t>Model/Problem set-up</a:t>
              </a:r>
              <a:endParaRPr sz="16600" dirty="0"/>
            </a:p>
          </p:txBody>
        </p:sp>
        <p:sp>
          <p:nvSpPr>
            <p:cNvPr id="5" name="Google Shape;61;p13">
              <a:extLst>
                <a:ext uri="{FF2B5EF4-FFF2-40B4-BE49-F238E27FC236}">
                  <a16:creationId xmlns:a16="http://schemas.microsoft.com/office/drawing/2014/main" id="{09706F72-CFBA-4FC4-AFBC-08E5D16F6951}"/>
                </a:ext>
              </a:extLst>
            </p:cNvPr>
            <p:cNvSpPr/>
            <p:nvPr/>
          </p:nvSpPr>
          <p:spPr>
            <a:xfrm>
              <a:off x="490825" y="11749552"/>
              <a:ext cx="9573000" cy="222766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99" rIns="91425" bIns="45699" anchor="t" anchorCtr="0">
              <a:noAutofit/>
            </a:bodyPr>
            <a:lstStyle/>
            <a:p>
              <a:pPr algn="just"/>
              <a:r>
                <a:rPr lang="en-US" sz="8000" b="1" dirty="0">
                  <a:latin typeface="Arial" panose="020B0604020202020204" pitchFamily="34" charset="0"/>
                </a:rPr>
                <a:t>Environment</a:t>
              </a:r>
              <a:r>
                <a:rPr lang="en-US" sz="8000" dirty="0">
                  <a:latin typeface="Arial" panose="020B0604020202020204" pitchFamily="34" charset="0"/>
                </a:rPr>
                <a:t>: 2-dimensional bounded rectangular domain having a randomized distribution of triangular, rectangular and circular obstacles</a:t>
              </a:r>
              <a:br>
                <a:rPr lang="en-US" sz="8000" dirty="0">
                  <a:latin typeface="Arial" panose="020B0604020202020204" pitchFamily="34" charset="0"/>
                </a:rPr>
              </a:br>
              <a:endParaRPr lang="en-US" sz="8000" dirty="0">
                <a:latin typeface="Arial" panose="020B0604020202020204" pitchFamily="34" charset="0"/>
              </a:endParaRPr>
            </a:p>
            <a:p>
              <a:pPr algn="just"/>
              <a:r>
                <a:rPr lang="en-US" sz="8000" b="1" dirty="0">
                  <a:latin typeface="Arial" panose="020B0604020202020204" pitchFamily="34" charset="0"/>
                </a:rPr>
                <a:t>Sensor for obstacle detection:</a:t>
              </a:r>
            </a:p>
            <a:p>
              <a:pPr marL="1143000" indent="-1143000" algn="just">
                <a:buFont typeface="Arial" panose="020B0604020202020204" pitchFamily="34" charset="0"/>
                <a:buChar char="•"/>
              </a:pPr>
              <a:r>
                <a:rPr lang="en-US" sz="8000" dirty="0">
                  <a:latin typeface="Arial" panose="020B0604020202020204" pitchFamily="34" charset="0"/>
                </a:rPr>
                <a:t>Field of View (FOV): 360 circular region divided into rays at regular angular intervals to discretize sensing area</a:t>
              </a:r>
            </a:p>
            <a:p>
              <a:pPr marL="1143000" indent="-1143000" algn="just">
                <a:buFont typeface="Arial" panose="020B0604020202020204" pitchFamily="34" charset="0"/>
                <a:buChar char="•"/>
              </a:pPr>
              <a:r>
                <a:rPr lang="en-US" sz="8000" dirty="0">
                  <a:latin typeface="Arial" panose="020B0604020202020204" pitchFamily="34" charset="0"/>
                </a:rPr>
                <a:t>each ray detects the distance to the nearest obstacle within path</a:t>
              </a:r>
            </a:p>
            <a:p>
              <a:pPr marL="1143000" indent="-1143000" algn="just">
                <a:buFont typeface="Arial" panose="020B0604020202020204" pitchFamily="34" charset="0"/>
                <a:buChar char="•"/>
              </a:pPr>
              <a:r>
                <a:rPr lang="en-US" sz="8000" dirty="0">
                  <a:latin typeface="Arial" panose="020B0604020202020204" pitchFamily="34" charset="0"/>
                </a:rPr>
                <a:t>Box2D's </a:t>
              </a:r>
              <a:r>
                <a:rPr lang="en-US" sz="8000" dirty="0" err="1">
                  <a:latin typeface="Arial" panose="020B0604020202020204" pitchFamily="34" charset="0"/>
                </a:rPr>
                <a:t>raycasting</a:t>
              </a:r>
              <a:r>
                <a:rPr lang="en-US" sz="8000" dirty="0">
                  <a:latin typeface="Arial" panose="020B0604020202020204" pitchFamily="34" charset="0"/>
                </a:rPr>
                <a:t> functionality to detect rays - obstacles collisions</a:t>
              </a:r>
            </a:p>
            <a:p>
              <a:pPr algn="just"/>
              <a:endParaRPr lang="en-US" sz="8000" dirty="0">
                <a:latin typeface="Arial" panose="020B0604020202020204" pitchFamily="34" charset="0"/>
              </a:endParaRPr>
            </a:p>
            <a:p>
              <a:pPr algn="just"/>
              <a:r>
                <a:rPr lang="en-US" sz="8000" b="1" dirty="0">
                  <a:latin typeface="Arial" panose="020B0604020202020204" pitchFamily="34" charset="0"/>
                </a:rPr>
                <a:t>Action space </a:t>
              </a:r>
              <a:r>
                <a:rPr lang="en-US" sz="8000" dirty="0">
                  <a:latin typeface="Arial" panose="020B0604020202020204" pitchFamily="34" charset="0"/>
                </a:rPr>
                <a:t>– Discrete (Left, Right, Up, Down)</a:t>
              </a:r>
            </a:p>
            <a:p>
              <a:pPr algn="just"/>
              <a:endParaRPr lang="en-US" sz="8000" dirty="0">
                <a:latin typeface="Arial" panose="020B0604020202020204" pitchFamily="34" charset="0"/>
              </a:endParaRPr>
            </a:p>
            <a:p>
              <a:pPr algn="just"/>
              <a:r>
                <a:rPr lang="en-US" sz="8000" b="1" dirty="0">
                  <a:latin typeface="Arial" panose="020B0604020202020204" pitchFamily="34" charset="0"/>
                </a:rPr>
                <a:t>State Representation														</a:t>
              </a:r>
            </a:p>
            <a:p>
              <a:pPr algn="just"/>
              <a:endParaRPr lang="en-US" sz="8000" dirty="0">
                <a:latin typeface="Arial" panose="020B0604020202020204" pitchFamily="34" charset="0"/>
              </a:endParaRPr>
            </a:p>
            <a:p>
              <a:pPr marL="1143000" indent="-1143000" algn="just">
                <a:buFont typeface="Arial" panose="020B0604020202020204" pitchFamily="34" charset="0"/>
                <a:buChar char="•"/>
              </a:pPr>
              <a:endParaRPr lang="en-US" sz="8000" dirty="0">
                <a:latin typeface="Arial" panose="020B0604020202020204" pitchFamily="34" charset="0"/>
              </a:endParaRPr>
            </a:p>
            <a:p>
              <a:pPr marL="1143000" indent="-1143000" algn="just">
                <a:buFont typeface="Arial" panose="020B0604020202020204" pitchFamily="34" charset="0"/>
                <a:buChar char="•"/>
              </a:pPr>
              <a:endParaRPr lang="en-US" sz="80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2CB4CCE-1D74-D00F-4AC7-5A050A7E3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07881"/>
              </p:ext>
            </p:extLst>
          </p:nvPr>
        </p:nvGraphicFramePr>
        <p:xfrm>
          <a:off x="3489960" y="20110055"/>
          <a:ext cx="19735800" cy="9653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35800">
                  <a:extLst>
                    <a:ext uri="{9D8B030D-6E8A-4147-A177-3AD203B41FA5}">
                      <a16:colId xmlns:a16="http://schemas.microsoft.com/office/drawing/2014/main" val="719125241"/>
                    </a:ext>
                  </a:extLst>
                </a:gridCol>
              </a:tblGrid>
              <a:tr h="1930733">
                <a:tc>
                  <a:txBody>
                    <a:bodyPr/>
                    <a:lstStyle/>
                    <a:p>
                      <a:r>
                        <a:rPr lang="en-US" sz="8000" dirty="0"/>
                        <a:t>Drone X-velocity (scaled)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433879"/>
                  </a:ext>
                </a:extLst>
              </a:tr>
              <a:tr h="1930733">
                <a:tc>
                  <a:txBody>
                    <a:bodyPr/>
                    <a:lstStyle/>
                    <a:p>
                      <a:r>
                        <a:rPr lang="en-US" sz="8000" dirty="0"/>
                        <a:t>Drone Y-velocity (scaled)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376123"/>
                  </a:ext>
                </a:extLst>
              </a:tr>
              <a:tr h="1930733">
                <a:tc>
                  <a:txBody>
                    <a:bodyPr/>
                    <a:lstStyle/>
                    <a:p>
                      <a:r>
                        <a:rPr lang="en-US" sz="8000" dirty="0"/>
                        <a:t>Angular position of drone w.r.t horizontal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9567849"/>
                  </a:ext>
                </a:extLst>
              </a:tr>
              <a:tr h="1930733">
                <a:tc>
                  <a:txBody>
                    <a:bodyPr/>
                    <a:lstStyle/>
                    <a:p>
                      <a:r>
                        <a:rPr lang="en-US" sz="8000" dirty="0"/>
                        <a:t>Distance from drone to goal (scaled)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1461279"/>
                  </a:ext>
                </a:extLst>
              </a:tr>
              <a:tr h="1930733">
                <a:tc>
                  <a:txBody>
                    <a:bodyPr/>
                    <a:lstStyle/>
                    <a:p>
                      <a:r>
                        <a:rPr lang="en-US" sz="8000" dirty="0"/>
                        <a:t>Angular deviation between drone and goal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665015"/>
                  </a:ext>
                </a:extLst>
              </a:tr>
            </a:tbl>
          </a:graphicData>
        </a:graphic>
      </p:graphicFrame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A7449162-E8CB-E1BA-493B-CD6D3EF99661}"/>
              </a:ext>
            </a:extLst>
          </p:cNvPr>
          <p:cNvSpPr/>
          <p:nvPr/>
        </p:nvSpPr>
        <p:spPr>
          <a:xfrm>
            <a:off x="2286000" y="20110055"/>
            <a:ext cx="20939760" cy="9013583"/>
          </a:xfrm>
          <a:prstGeom prst="bracketPair">
            <a:avLst>
              <a:gd name="adj" fmla="val 672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E5F2448E-C9A8-4D38-8438-D3C8E5393E35}"/>
              </a:ext>
            </a:extLst>
          </p:cNvPr>
          <p:cNvSpPr txBox="1"/>
          <p:nvPr/>
        </p:nvSpPr>
        <p:spPr>
          <a:xfrm>
            <a:off x="2286000" y="152399"/>
            <a:ext cx="32004000" cy="2112263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spcFirstLastPara="1" wrap="square" lIns="91425" tIns="45699" rIns="91425" bIns="45699" anchor="ctr" anchorCtr="0">
            <a:noAutofit/>
          </a:bodyPr>
          <a:lstStyle/>
          <a:p>
            <a:pPr algn="ctr"/>
            <a:r>
              <a:rPr lang="en" sz="12800" b="1" dirty="0">
                <a:solidFill>
                  <a:srgbClr val="FFC000"/>
                </a:solidFill>
              </a:rPr>
              <a:t>Methodology</a:t>
            </a:r>
            <a:endParaRPr sz="12800" dirty="0"/>
          </a:p>
        </p:txBody>
      </p:sp>
      <p:sp>
        <p:nvSpPr>
          <p:cNvPr id="7" name="Google Shape;61;p13">
            <a:extLst>
              <a:ext uri="{FF2B5EF4-FFF2-40B4-BE49-F238E27FC236}">
                <a16:creationId xmlns:a16="http://schemas.microsoft.com/office/drawing/2014/main" id="{3959002C-5181-5CEE-0166-B15D7FAC8B5F}"/>
              </a:ext>
            </a:extLst>
          </p:cNvPr>
          <p:cNvSpPr/>
          <p:nvPr/>
        </p:nvSpPr>
        <p:spPr>
          <a:xfrm>
            <a:off x="2286000" y="2834640"/>
            <a:ext cx="32004000" cy="24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noAutofit/>
          </a:bodyPr>
          <a:lstStyle/>
          <a:p>
            <a:pPr algn="just"/>
            <a:r>
              <a:rPr lang="en-US" sz="8000" b="1" dirty="0">
                <a:latin typeface="Arial" panose="020B0604020202020204" pitchFamily="34" charset="0"/>
              </a:rPr>
              <a:t>I</a:t>
            </a:r>
            <a:r>
              <a:rPr lang="en-US" sz="8000" dirty="0">
                <a:latin typeface="Arial" panose="020B0604020202020204" pitchFamily="34" charset="0"/>
              </a:rPr>
              <a:t>mplemented methodology based on Lunar Landing simulation variations in Gymnasium using DQN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</a:rPr>
              <a:t>Leaky </a:t>
            </a:r>
            <a:r>
              <a:rPr lang="en-US" sz="8000" b="1" dirty="0" err="1">
                <a:solidFill>
                  <a:srgbClr val="002060"/>
                </a:solidFill>
                <a:latin typeface="Arial" panose="020B0604020202020204" pitchFamily="34" charset="0"/>
              </a:rPr>
              <a:t>ReLU</a:t>
            </a:r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</a:rPr>
              <a:t> based penalty for obstacle collision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8000" dirty="0">
                <a:latin typeface="Arial" panose="020B0604020202020204" pitchFamily="34" charset="0"/>
              </a:rPr>
              <a:t>Penalty for taking action + distance and angular deviation from goal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8000" dirty="0">
                <a:latin typeface="Arial" panose="020B0604020202020204" pitchFamily="34" charset="0"/>
              </a:rPr>
              <a:t>Reward for reducing these differences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8000" dirty="0">
                <a:latin typeface="Arial" panose="020B0604020202020204" pitchFamily="34" charset="0"/>
              </a:rPr>
              <a:t>Maximum time duration of each episode specified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969E43-6907-C024-72C2-9C9EDA3F8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400" y="10132621"/>
            <a:ext cx="19117632" cy="1629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4;p13">
            <a:extLst>
              <a:ext uri="{FF2B5EF4-FFF2-40B4-BE49-F238E27FC236}">
                <a16:creationId xmlns:a16="http://schemas.microsoft.com/office/drawing/2014/main" id="{2E94C825-0329-4038-8E5E-11AA28969C57}"/>
              </a:ext>
            </a:extLst>
          </p:cNvPr>
          <p:cNvSpPr txBox="1"/>
          <p:nvPr/>
        </p:nvSpPr>
        <p:spPr>
          <a:xfrm>
            <a:off x="2286000" y="569776"/>
            <a:ext cx="32004000" cy="2112264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spcFirstLastPara="1" wrap="square" lIns="91425" tIns="45699" rIns="91425" bIns="45699" anchor="ctr" anchorCtr="0">
            <a:noAutofit/>
          </a:bodyPr>
          <a:lstStyle/>
          <a:p>
            <a:pPr algn="ctr"/>
            <a:r>
              <a:rPr lang="en-US" sz="12800" b="1" dirty="0">
                <a:solidFill>
                  <a:srgbClr val="FFC000"/>
                </a:solidFill>
              </a:rPr>
              <a:t>Learning Methodology</a:t>
            </a:r>
            <a:endParaRPr lang="en-US" sz="128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ED12BCC-FC76-C4B8-336D-9EA535ABD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5"/>
          <a:stretch/>
        </p:blipFill>
        <p:spPr>
          <a:xfrm>
            <a:off x="1232108" y="3004458"/>
            <a:ext cx="33719899" cy="27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7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3">
            <a:extLst>
              <a:ext uri="{FF2B5EF4-FFF2-40B4-BE49-F238E27FC236}">
                <a16:creationId xmlns:a16="http://schemas.microsoft.com/office/drawing/2014/main" id="{B87602FC-14AD-4D03-984C-B362188552AA}"/>
              </a:ext>
            </a:extLst>
          </p:cNvPr>
          <p:cNvSpPr txBox="1"/>
          <p:nvPr/>
        </p:nvSpPr>
        <p:spPr>
          <a:xfrm>
            <a:off x="2286000" y="441110"/>
            <a:ext cx="32004000" cy="27432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spcFirstLastPara="1" wrap="square" lIns="91425" tIns="45699" rIns="91425" bIns="45699" anchor="ctr" anchorCtr="0">
            <a:noAutofit/>
          </a:bodyPr>
          <a:lstStyle/>
          <a:p>
            <a:pPr algn="ctr"/>
            <a:r>
              <a:rPr lang="en" sz="16600" b="1" dirty="0">
                <a:solidFill>
                  <a:srgbClr val="FFC000"/>
                </a:solidFill>
              </a:rPr>
              <a:t>Results</a:t>
            </a:r>
            <a:endParaRPr sz="16600" dirty="0"/>
          </a:p>
        </p:txBody>
      </p:sp>
      <p:sp>
        <p:nvSpPr>
          <p:cNvPr id="2" name="Google Shape;61;p13">
            <a:extLst>
              <a:ext uri="{FF2B5EF4-FFF2-40B4-BE49-F238E27FC236}">
                <a16:creationId xmlns:a16="http://schemas.microsoft.com/office/drawing/2014/main" id="{9A31A365-901A-EA59-70B8-083B9F2184A5}"/>
              </a:ext>
            </a:extLst>
          </p:cNvPr>
          <p:cNvSpPr/>
          <p:nvPr/>
        </p:nvSpPr>
        <p:spPr>
          <a:xfrm>
            <a:off x="2286000" y="4537318"/>
            <a:ext cx="32004000" cy="1859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noAutofit/>
          </a:bodyPr>
          <a:lstStyle/>
          <a:p>
            <a:pPr algn="just"/>
            <a:r>
              <a:rPr lang="en-US" sz="8000" dirty="0">
                <a:latin typeface="Arial" panose="020B0604020202020204" pitchFamily="34" charset="0"/>
              </a:rPr>
              <a:t>Text goes here</a:t>
            </a:r>
          </a:p>
          <a:p>
            <a:pPr algn="just"/>
            <a:endParaRPr lang="en-US" sz="8000" dirty="0">
              <a:latin typeface="Arial" panose="020B0604020202020204" pitchFamily="34" charset="0"/>
            </a:endParaRPr>
          </a:p>
          <a:p>
            <a:pPr algn="just"/>
            <a:r>
              <a:rPr lang="en-US" sz="8000" dirty="0">
                <a:latin typeface="Arial" panose="020B0604020202020204" pitchFamily="34" charset="0"/>
              </a:rPr>
              <a:t>Figures/Charts (if any)</a:t>
            </a:r>
          </a:p>
          <a:p>
            <a:pPr algn="just"/>
            <a:endParaRPr lang="en-US" sz="8000" dirty="0">
              <a:latin typeface="Arial" panose="020B0604020202020204" pitchFamily="34" charset="0"/>
            </a:endParaRPr>
          </a:p>
          <a:p>
            <a:pPr algn="just"/>
            <a:r>
              <a:rPr lang="en-US" sz="8000" dirty="0">
                <a:latin typeface="Arial" panose="020B0604020202020204" pitchFamily="34" charset="0"/>
              </a:rPr>
              <a:t>Tables (if any)</a:t>
            </a:r>
          </a:p>
          <a:p>
            <a:pPr algn="just"/>
            <a:endParaRPr lang="en-US" sz="8000" dirty="0">
              <a:latin typeface="Arial" panose="020B0604020202020204" pitchFamily="34" charset="0"/>
            </a:endParaRPr>
          </a:p>
          <a:p>
            <a:pPr algn="just"/>
            <a:r>
              <a:rPr lang="en-US" sz="8000" dirty="0">
                <a:latin typeface="Arial" panose="020B0604020202020204" pitchFamily="34" charset="0"/>
              </a:rPr>
              <a:t>Theoretical results (if any)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6629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610166-70BE-43D4-9654-AE188D1FD7E1}"/>
              </a:ext>
            </a:extLst>
          </p:cNvPr>
          <p:cNvGrpSpPr>
            <a:grpSpLocks noChangeAspect="1"/>
          </p:cNvGrpSpPr>
          <p:nvPr/>
        </p:nvGrpSpPr>
        <p:grpSpPr>
          <a:xfrm>
            <a:off x="2286000" y="1195493"/>
            <a:ext cx="32004000" cy="7322901"/>
            <a:chOff x="26435726" y="16414650"/>
            <a:chExt cx="9572978" cy="2190413"/>
          </a:xfrm>
        </p:grpSpPr>
        <p:sp>
          <p:nvSpPr>
            <p:cNvPr id="10" name="Google Shape;74;p13">
              <a:extLst>
                <a:ext uri="{FF2B5EF4-FFF2-40B4-BE49-F238E27FC236}">
                  <a16:creationId xmlns:a16="http://schemas.microsoft.com/office/drawing/2014/main" id="{8F44E7AF-FD52-4586-B8C1-0854E7EF6262}"/>
                </a:ext>
              </a:extLst>
            </p:cNvPr>
            <p:cNvSpPr txBox="1"/>
            <p:nvPr/>
          </p:nvSpPr>
          <p:spPr>
            <a:xfrm>
              <a:off x="26435726" y="16414650"/>
              <a:ext cx="9572978" cy="820541"/>
            </a:xfrm>
            <a:prstGeom prst="rect">
              <a:avLst/>
            </a:prstGeom>
            <a:solidFill>
              <a:srgbClr val="00274C"/>
            </a:solidFill>
            <a:ln>
              <a:noFill/>
            </a:ln>
          </p:spPr>
          <p:txBody>
            <a:bodyPr spcFirstLastPara="1" wrap="square" lIns="91425" tIns="45699" rIns="91425" bIns="45699" anchor="ctr" anchorCtr="0">
              <a:noAutofit/>
            </a:bodyPr>
            <a:lstStyle/>
            <a:p>
              <a:pPr algn="ctr"/>
              <a:r>
                <a:rPr lang="en" sz="16600" b="1" dirty="0">
                  <a:solidFill>
                    <a:srgbClr val="FFC000"/>
                  </a:solidFill>
                </a:rPr>
                <a:t>Conclusion and Future work</a:t>
              </a:r>
              <a:endParaRPr sz="16600" dirty="0"/>
            </a:p>
          </p:txBody>
        </p:sp>
        <p:sp>
          <p:nvSpPr>
            <p:cNvPr id="11" name="Google Shape;75;p13">
              <a:extLst>
                <a:ext uri="{FF2B5EF4-FFF2-40B4-BE49-F238E27FC236}">
                  <a16:creationId xmlns:a16="http://schemas.microsoft.com/office/drawing/2014/main" id="{39365FCD-448C-4615-9D64-117765710874}"/>
                </a:ext>
              </a:extLst>
            </p:cNvPr>
            <p:cNvSpPr txBox="1"/>
            <p:nvPr/>
          </p:nvSpPr>
          <p:spPr>
            <a:xfrm>
              <a:off x="26435726" y="17550563"/>
              <a:ext cx="9562800" cy="10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99" rIns="91425" bIns="45699" anchor="t" anchorCtr="0">
              <a:noAutofit/>
            </a:bodyPr>
            <a:lstStyle/>
            <a:p>
              <a:pPr marL="406400" algn="just" fontAlgn="base">
                <a:spcAft>
                  <a:spcPts val="2400"/>
                </a:spcAft>
              </a:pPr>
              <a:r>
                <a:rPr lang="en-US" sz="8000" dirty="0">
                  <a:latin typeface="Arial" panose="020B0604020202020204" pitchFamily="34" charset="0"/>
                </a:rPr>
                <a:t>Deep Q-Network (DQN) successful in autonomous drone path formulation</a:t>
              </a:r>
            </a:p>
            <a:p>
              <a:pPr marL="1549400" indent="-1143000" algn="just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8000" dirty="0">
                  <a:latin typeface="Arial" panose="020B0604020202020204" pitchFamily="34" charset="0"/>
                </a:rPr>
                <a:t>Dependence of obstacle penalty on activation function used has significant impact on learning</a:t>
              </a:r>
            </a:p>
            <a:p>
              <a:pPr marL="1549400" indent="-1143000" algn="just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8000" dirty="0">
                  <a:latin typeface="Arial" panose="020B0604020202020204" pitchFamily="34" charset="0"/>
                </a:rPr>
                <a:t>Continuous action space attempted: issues with action decision identified</a:t>
              </a:r>
            </a:p>
            <a:p>
              <a:pPr marL="1549400" indent="-1143000" algn="just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8000" dirty="0">
                  <a:latin typeface="Arial" panose="020B0604020202020204" pitchFamily="34" charset="0"/>
                </a:rPr>
                <a:t>DQN augmented with CNN/ ANN for better interpretation of input fed to DQN</a:t>
              </a:r>
            </a:p>
            <a:p>
              <a:pPr marL="406400" algn="just" fontAlgn="base">
                <a:spcAft>
                  <a:spcPts val="2400"/>
                </a:spcAft>
              </a:pPr>
              <a:r>
                <a:rPr lang="en-US" sz="8000" dirty="0">
                  <a:latin typeface="Arial" panose="020B0604020202020204" pitchFamily="34" charset="0"/>
                </a:rPr>
                <a:t>Potential Improvements:</a:t>
              </a:r>
            </a:p>
            <a:p>
              <a:pPr marL="1549400" indent="-1143000" algn="just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8000" dirty="0">
                  <a:latin typeface="Arial" panose="020B0604020202020204" pitchFamily="34" charset="0"/>
                </a:rPr>
                <a:t>Extension to 3-dimension</a:t>
              </a:r>
            </a:p>
            <a:p>
              <a:pPr marL="1549400" indent="-1143000" algn="just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8000" dirty="0">
                  <a:latin typeface="Arial" panose="020B0604020202020204" pitchFamily="34" charset="0"/>
                </a:rPr>
                <a:t>Effect of physics-based interactions (e.g. using fluid pressure for penalty) between obstacles and drone on 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53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A4695F-7729-4662-A513-8BDBB3658EA0}"/>
              </a:ext>
            </a:extLst>
          </p:cNvPr>
          <p:cNvGrpSpPr>
            <a:grpSpLocks noChangeAspect="1"/>
          </p:cNvGrpSpPr>
          <p:nvPr/>
        </p:nvGrpSpPr>
        <p:grpSpPr>
          <a:xfrm>
            <a:off x="2105526" y="1535795"/>
            <a:ext cx="32364948" cy="21470510"/>
            <a:chOff x="26435726" y="17099588"/>
            <a:chExt cx="9680944" cy="6422220"/>
          </a:xfrm>
        </p:grpSpPr>
        <p:sp>
          <p:nvSpPr>
            <p:cNvPr id="8" name="Google Shape;74;p13">
              <a:extLst>
                <a:ext uri="{FF2B5EF4-FFF2-40B4-BE49-F238E27FC236}">
                  <a16:creationId xmlns:a16="http://schemas.microsoft.com/office/drawing/2014/main" id="{87B6273A-79D8-4AB3-9F4E-CFF364EFF69E}"/>
                </a:ext>
              </a:extLst>
            </p:cNvPr>
            <p:cNvSpPr txBox="1"/>
            <p:nvPr/>
          </p:nvSpPr>
          <p:spPr>
            <a:xfrm>
              <a:off x="26489709" y="17099588"/>
              <a:ext cx="9572978" cy="820541"/>
            </a:xfrm>
            <a:prstGeom prst="rect">
              <a:avLst/>
            </a:prstGeom>
            <a:solidFill>
              <a:srgbClr val="00274C"/>
            </a:solidFill>
            <a:ln>
              <a:noFill/>
            </a:ln>
          </p:spPr>
          <p:txBody>
            <a:bodyPr spcFirstLastPara="1" wrap="square" lIns="91425" tIns="45699" rIns="91425" bIns="45699" anchor="ctr" anchorCtr="0">
              <a:noAutofit/>
            </a:bodyPr>
            <a:lstStyle/>
            <a:p>
              <a:pPr algn="ctr"/>
              <a:r>
                <a:rPr lang="en" sz="16600" b="1" dirty="0">
                  <a:solidFill>
                    <a:srgbClr val="FFC000"/>
                  </a:solidFill>
                </a:rPr>
                <a:t>Significant References</a:t>
              </a:r>
              <a:endParaRPr sz="16600" dirty="0"/>
            </a:p>
          </p:txBody>
        </p:sp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E9FF5C45-5709-4025-B229-2A1610F9F2E5}"/>
                </a:ext>
              </a:extLst>
            </p:cNvPr>
            <p:cNvSpPr txBox="1"/>
            <p:nvPr/>
          </p:nvSpPr>
          <p:spPr>
            <a:xfrm>
              <a:off x="26435726" y="17550563"/>
              <a:ext cx="9680944" cy="5971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99" rIns="91425" bIns="45699" anchor="t" anchorCtr="0">
              <a:noAutofit/>
            </a:bodyPr>
            <a:lstStyle/>
            <a:p>
              <a:pPr marL="1549400" indent="-1143000" algn="just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endParaRPr lang="en-US" sz="6500" dirty="0">
                <a:latin typeface="Arial" panose="020B0604020202020204" pitchFamily="34" charset="0"/>
              </a:endParaRPr>
            </a:p>
            <a:p>
              <a:pPr marL="1549400" indent="-1143000" algn="just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endParaRPr lang="en-US" sz="6500" dirty="0">
                <a:latin typeface="Arial" panose="020B0604020202020204" pitchFamily="34" charset="0"/>
              </a:endParaRPr>
            </a:p>
            <a:p>
              <a:pPr marL="1549400" indent="-1143000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6500" dirty="0">
                  <a:latin typeface="Arial" panose="020B0604020202020204" pitchFamily="34" charset="0"/>
                </a:rPr>
                <a:t>Gymnasium Documentation: Lunar Lander; </a:t>
              </a:r>
              <a:r>
                <a:rPr lang="en-US" sz="6500" dirty="0">
                  <a:latin typeface="Arial" panose="020B0604020202020204" pitchFamily="34" charset="0"/>
                  <a:hlinkClick r:id="rId2"/>
                </a:rPr>
                <a:t>https://gymnasium.farama.org/environments/box2d/lunar_lander/</a:t>
              </a:r>
              <a:endParaRPr lang="en-US" sz="6500" dirty="0">
                <a:latin typeface="Arial" panose="020B0604020202020204" pitchFamily="34" charset="0"/>
              </a:endParaRPr>
            </a:p>
            <a:p>
              <a:pPr marL="1549400" indent="-1143000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6500" dirty="0">
                  <a:latin typeface="Arial" panose="020B0604020202020204" pitchFamily="34" charset="0"/>
                </a:rPr>
                <a:t>Lunar Lander: DQN and variants; </a:t>
              </a:r>
              <a:r>
                <a:rPr lang="en-US" sz="6500" dirty="0">
                  <a:latin typeface="Arial" panose="020B0604020202020204" pitchFamily="34" charset="0"/>
                  <a:hlinkClick r:id="rId3"/>
                </a:rPr>
                <a:t>https://www.kaggle.com/code/auxeno/lunar-lander-dqn-and-variants?scriptVersionId=135585373</a:t>
              </a:r>
              <a:endParaRPr lang="en-US" sz="6500" dirty="0">
                <a:latin typeface="Arial" panose="020B0604020202020204" pitchFamily="34" charset="0"/>
              </a:endParaRPr>
            </a:p>
            <a:p>
              <a:pPr marL="1549400" indent="-1143000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6500" dirty="0">
                  <a:latin typeface="Arial" panose="020B0604020202020204" pitchFamily="34" charset="0"/>
                </a:rPr>
                <a:t>Lei He, Nabil </a:t>
              </a:r>
              <a:r>
                <a:rPr lang="en-US" sz="6500" dirty="0" err="1">
                  <a:latin typeface="Arial" panose="020B0604020202020204" pitchFamily="34" charset="0"/>
                </a:rPr>
                <a:t>Aouf</a:t>
              </a:r>
              <a:r>
                <a:rPr lang="en-US" sz="6500" dirty="0">
                  <a:latin typeface="Arial" panose="020B0604020202020204" pitchFamily="34" charset="0"/>
                </a:rPr>
                <a:t>, and </a:t>
              </a:r>
              <a:r>
                <a:rPr lang="en-US" sz="6500" dirty="0" err="1">
                  <a:latin typeface="Arial" panose="020B0604020202020204" pitchFamily="34" charset="0"/>
                </a:rPr>
                <a:t>Bifeng</a:t>
              </a:r>
              <a:r>
                <a:rPr lang="en-US" sz="6500" dirty="0">
                  <a:latin typeface="Arial" panose="020B0604020202020204" pitchFamily="34" charset="0"/>
                </a:rPr>
                <a:t> Song. 2021. Explainable Deep Reinforcement Learning for UAV autonomous path planning. Aerospace Science and Technology 118 (2021), 107052. </a:t>
              </a:r>
              <a:r>
                <a:rPr lang="en-US" sz="6500" dirty="0">
                  <a:latin typeface="Arial" panose="020B0604020202020204" pitchFamily="34" charset="0"/>
                  <a:hlinkClick r:id="rId4"/>
                </a:rPr>
                <a:t>https://doi.org/10.1016/j.ast.2021.107052</a:t>
              </a:r>
              <a:endParaRPr lang="en-US" sz="6500" dirty="0">
                <a:latin typeface="Arial" panose="020B0604020202020204" pitchFamily="34" charset="0"/>
              </a:endParaRPr>
            </a:p>
            <a:p>
              <a:pPr marL="1549400" indent="-1143000" fontAlgn="base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endParaRPr lang="en-US" sz="65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9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6FEFF1B-993C-B99B-E068-49CE7DDFCF04}"/>
              </a:ext>
            </a:extLst>
          </p:cNvPr>
          <p:cNvGrpSpPr/>
          <p:nvPr/>
        </p:nvGrpSpPr>
        <p:grpSpPr>
          <a:xfrm>
            <a:off x="-2468880" y="-365760"/>
            <a:ext cx="30373318" cy="22082760"/>
            <a:chOff x="-2468880" y="-365760"/>
            <a:chExt cx="30373318" cy="22082760"/>
          </a:xfrm>
        </p:grpSpPr>
        <p:sp>
          <p:nvSpPr>
            <p:cNvPr id="2" name="Partial Circle 1">
              <a:extLst>
                <a:ext uri="{FF2B5EF4-FFF2-40B4-BE49-F238E27FC236}">
                  <a16:creationId xmlns:a16="http://schemas.microsoft.com/office/drawing/2014/main" id="{FC4346AB-D5FC-E7D1-6A12-0FE26AD9D2BF}"/>
                </a:ext>
              </a:extLst>
            </p:cNvPr>
            <p:cNvSpPr/>
            <p:nvPr/>
          </p:nvSpPr>
          <p:spPr>
            <a:xfrm>
              <a:off x="-2468880" y="4480560"/>
              <a:ext cx="11292840" cy="11247120"/>
            </a:xfrm>
            <a:prstGeom prst="pie">
              <a:avLst>
                <a:gd name="adj1" fmla="val 16170173"/>
                <a:gd name="adj2" fmla="val 54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44C565-B247-92F9-E654-5951A77128CD}"/>
                </a:ext>
              </a:extLst>
            </p:cNvPr>
            <p:cNvSpPr txBox="1"/>
            <p:nvPr/>
          </p:nvSpPr>
          <p:spPr>
            <a:xfrm flipH="1">
              <a:off x="3086100" y="8422988"/>
              <a:ext cx="621792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0" dirty="0"/>
                <a:t>Drone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109849-18A0-5FEF-0402-281078D30AB8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8823960" y="9738360"/>
              <a:ext cx="1083564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7BFC6E-4B26-1593-0E7B-52C23776E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6720" y="3169920"/>
              <a:ext cx="10835640" cy="374904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3760AA-F0F5-9305-F0E2-FD04766C8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6800" y="6537960"/>
              <a:ext cx="10988040" cy="170688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F1CD94-5874-3E56-BF14-7729D87C8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6720" y="12481561"/>
              <a:ext cx="10835640" cy="374904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C75641-E8C7-5626-11F7-7541C191DB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1560" y="11231881"/>
              <a:ext cx="10988040" cy="170688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74C35599-1303-EC5E-AE0C-57E1448B8A48}"/>
                </a:ext>
              </a:extLst>
            </p:cNvPr>
            <p:cNvSpPr/>
            <p:nvPr/>
          </p:nvSpPr>
          <p:spPr>
            <a:xfrm>
              <a:off x="15407639" y="4847540"/>
              <a:ext cx="12496799" cy="8458200"/>
            </a:xfrm>
            <a:prstGeom prst="trapezoid">
              <a:avLst/>
            </a:prstGeom>
            <a:solidFill>
              <a:srgbClr val="016E95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0" dirty="0"/>
                <a:t>Obstacle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9CC931-968D-E431-54AD-3B3224636D45}"/>
                </a:ext>
              </a:extLst>
            </p:cNvPr>
            <p:cNvCxnSpPr>
              <a:cxnSpLocks/>
            </p:cNvCxnSpPr>
            <p:nvPr/>
          </p:nvCxnSpPr>
          <p:spPr>
            <a:xfrm>
              <a:off x="13350240" y="-365760"/>
              <a:ext cx="0" cy="2208276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FEED0C-3715-33FB-D547-9025C92E930D}"/>
                </a:ext>
              </a:extLst>
            </p:cNvPr>
            <p:cNvSpPr txBox="1"/>
            <p:nvPr/>
          </p:nvSpPr>
          <p:spPr>
            <a:xfrm rot="16200000" flipH="1">
              <a:off x="9691518" y="867758"/>
              <a:ext cx="4265756" cy="2554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/>
                <a:t>Offset Distance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757B05-9C84-B35A-9519-6C68B1FB85A1}"/>
                </a:ext>
              </a:extLst>
            </p:cNvPr>
            <p:cNvCxnSpPr/>
            <p:nvPr/>
          </p:nvCxnSpPr>
          <p:spPr>
            <a:xfrm>
              <a:off x="7932420" y="20665440"/>
              <a:ext cx="10835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9DA25A-FBF8-F4AE-9A96-798BBD07DA95}"/>
                </a:ext>
              </a:extLst>
            </p:cNvPr>
            <p:cNvCxnSpPr/>
            <p:nvPr/>
          </p:nvCxnSpPr>
          <p:spPr>
            <a:xfrm>
              <a:off x="8046720" y="15864840"/>
              <a:ext cx="5303520" cy="480060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6D0BC-F177-2F23-CE94-6E21E82EA9DC}"/>
                </a:ext>
              </a:extLst>
            </p:cNvPr>
            <p:cNvCxnSpPr>
              <a:cxnSpLocks/>
            </p:cNvCxnSpPr>
            <p:nvPr/>
          </p:nvCxnSpPr>
          <p:spPr>
            <a:xfrm>
              <a:off x="13350240" y="20665440"/>
              <a:ext cx="5303520" cy="868681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2A371E-10DA-5356-E189-7B2E2D238C7F}"/>
                </a:ext>
              </a:extLst>
            </p:cNvPr>
            <p:cNvSpPr txBox="1"/>
            <p:nvPr/>
          </p:nvSpPr>
          <p:spPr>
            <a:xfrm rot="16200000" flipH="1">
              <a:off x="9691519" y="867759"/>
              <a:ext cx="4265756" cy="2554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/>
                <a:t>Offset Distance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AB3D9C-4EA2-1BA3-3896-D898A745756B}"/>
                </a:ext>
              </a:extLst>
            </p:cNvPr>
            <p:cNvSpPr txBox="1"/>
            <p:nvPr/>
          </p:nvSpPr>
          <p:spPr>
            <a:xfrm flipH="1">
              <a:off x="4862281" y="17480281"/>
              <a:ext cx="5261806" cy="2554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/>
                <a:t>Penalty magnitude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3EA849C-9E59-DB6F-412B-B174CA0E85AF}"/>
              </a:ext>
            </a:extLst>
          </p:cNvPr>
          <p:cNvSpPr txBox="1"/>
          <p:nvPr/>
        </p:nvSpPr>
        <p:spPr>
          <a:xfrm flipH="1">
            <a:off x="19674840" y="21099780"/>
            <a:ext cx="143103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/>
              <a:t>State Space: [</a:t>
            </a:r>
            <a:r>
              <a:rPr lang="en-US" sz="16000" dirty="0" err="1"/>
              <a:t>v</a:t>
            </a:r>
            <a:r>
              <a:rPr lang="en-US" sz="16000" baseline="-25000" dirty="0" err="1"/>
              <a:t>x</a:t>
            </a:r>
            <a:r>
              <a:rPr lang="en-US" sz="16000" dirty="0"/>
              <a:t> </a:t>
            </a:r>
            <a:r>
              <a:rPr lang="en-US" sz="16000" dirty="0" err="1"/>
              <a:t>v</a:t>
            </a:r>
            <a:r>
              <a:rPr lang="en-US" sz="16000" baseline="-25000" dirty="0" err="1"/>
              <a:t>y</a:t>
            </a:r>
            <a:r>
              <a:rPr lang="en-US" sz="16000" dirty="0"/>
              <a:t> </a:t>
            </a:r>
            <a:r>
              <a:rPr lang="el-GR" sz="16000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1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6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l-GR" sz="160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sz="160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16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350702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552</Words>
  <Application>Microsoft Office PowerPoint</Application>
  <PresentationFormat>Custom</PresentationFormat>
  <Paragraphs>74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Hazarika, Moon</cp:lastModifiedBy>
  <cp:revision>47</cp:revision>
  <dcterms:modified xsi:type="dcterms:W3CDTF">2023-12-06T05:29:18Z</dcterms:modified>
</cp:coreProperties>
</file>