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5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1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375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834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292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75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20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66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668" y="96"/>
      </p:cViewPr>
      <p:guideLst>
        <p:guide orient="horz" pos="172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2"/>
            <a:ext cx="466344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219712"/>
            <a:ext cx="123444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219712"/>
            <a:ext cx="361188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525522"/>
            <a:ext cx="4663440" cy="108966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7" y="2325373"/>
            <a:ext cx="4663440" cy="120015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8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3pPr>
            <a:lvl4pPr marL="470188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4pPr>
            <a:lvl5pPr marL="626917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5pPr>
            <a:lvl6pPr marL="783646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6pPr>
            <a:lvl7pPr marL="940375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7pPr>
            <a:lvl8pPr marL="1097104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8pPr>
            <a:lvl9pPr marL="125383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3"/>
            <a:ext cx="242316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1280163"/>
            <a:ext cx="242316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1228091"/>
            <a:ext cx="2424113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739900"/>
            <a:ext cx="2424113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228091"/>
            <a:ext cx="2425065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739900"/>
            <a:ext cx="2425065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4" y="218440"/>
            <a:ext cx="1804987" cy="92964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3"/>
            <a:ext cx="3067050" cy="4682490"/>
          </a:xfrm>
        </p:spPr>
        <p:txBody>
          <a:bodyPr/>
          <a:lstStyle>
            <a:lvl1pPr>
              <a:defRPr sz="1100"/>
            </a:lvl1pPr>
            <a:lvl2pPr>
              <a:defRPr sz="950"/>
            </a:lvl2pPr>
            <a:lvl3pPr>
              <a:defRPr sz="85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4" y="1148083"/>
            <a:ext cx="1804987" cy="375285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3840483"/>
            <a:ext cx="3291840" cy="45339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490220"/>
            <a:ext cx="3291840" cy="3291840"/>
          </a:xfrm>
        </p:spPr>
        <p:txBody>
          <a:bodyPr/>
          <a:lstStyle>
            <a:lvl1pPr marL="0" indent="0">
              <a:buNone/>
              <a:defRPr sz="1100"/>
            </a:lvl1pPr>
            <a:lvl2pPr marL="156729" indent="0">
              <a:buNone/>
              <a:defRPr sz="950"/>
            </a:lvl2pPr>
            <a:lvl3pPr marL="313458" indent="0">
              <a:buNone/>
              <a:defRPr sz="850"/>
            </a:lvl3pPr>
            <a:lvl4pPr marL="470188" indent="0">
              <a:buNone/>
              <a:defRPr sz="700"/>
            </a:lvl4pPr>
            <a:lvl5pPr marL="626917" indent="0">
              <a:buNone/>
              <a:defRPr sz="700"/>
            </a:lvl5pPr>
            <a:lvl6pPr marL="783646" indent="0">
              <a:buNone/>
              <a:defRPr sz="700"/>
            </a:lvl6pPr>
            <a:lvl7pPr marL="940375" indent="0">
              <a:buNone/>
              <a:defRPr sz="700"/>
            </a:lvl7pPr>
            <a:lvl8pPr marL="1097104" indent="0">
              <a:buNone/>
              <a:defRPr sz="700"/>
            </a:lvl8pPr>
            <a:lvl9pPr marL="125383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4293873"/>
            <a:ext cx="3291840" cy="64389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2"/>
            <a:ext cx="4937760" cy="914400"/>
          </a:xfrm>
          <a:prstGeom prst="rect">
            <a:avLst/>
          </a:prstGeom>
        </p:spPr>
        <p:txBody>
          <a:bodyPr vert="horz" lIns="62692" tIns="31346" rIns="62692" bIns="3134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3"/>
            <a:ext cx="4937760" cy="3620770"/>
          </a:xfrm>
          <a:prstGeom prst="rect">
            <a:avLst/>
          </a:prstGeom>
        </p:spPr>
        <p:txBody>
          <a:bodyPr vert="horz" lIns="62692" tIns="31346" rIns="62692" bIns="313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0"/>
            <a:ext cx="128016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0"/>
            <a:ext cx="173736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0"/>
            <a:ext cx="128016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7" indent="-117547" algn="l" defTabSz="3134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5" indent="-97956" algn="l" defTabSz="313458" rtl="0" eaLnBrk="1" latinLnBrk="0" hangingPunct="1">
        <a:spcBef>
          <a:spcPct val="20000"/>
        </a:spcBef>
        <a:buFont typeface="Arial" pitchFamily="34" charset="0"/>
        <a:buChar char="–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3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548553" indent="-78365" algn="l" defTabSz="31345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82" indent="-78365" algn="l" defTabSz="31345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11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40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9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98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9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7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6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75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04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33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49772" y="3810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cxnSp>
        <p:nvCxnSpPr>
          <p:cNvPr id="18" name="Straight Arrow Connector 41"/>
          <p:cNvCxnSpPr>
            <a:cxnSpLocks/>
            <a:stCxn id="17" idx="3"/>
            <a:endCxn id="24" idx="0"/>
          </p:cNvCxnSpPr>
          <p:nvPr/>
        </p:nvCxnSpPr>
        <p:spPr>
          <a:xfrm>
            <a:off x="730772" y="571500"/>
            <a:ext cx="2175806" cy="1496469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2048" y="712036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7940" y="1122653"/>
            <a:ext cx="1299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 Interfaces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96083" y="97320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624" y="12339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BGAN</a:t>
            </a:r>
          </a:p>
        </p:txBody>
      </p:sp>
      <p:cxnSp>
        <p:nvCxnSpPr>
          <p:cNvPr id="28" name="Straight Arrow Connector 57"/>
          <p:cNvCxnSpPr>
            <a:cxnSpLocks/>
            <a:stCxn id="62" idx="7"/>
            <a:endCxn id="26" idx="1"/>
          </p:cNvCxnSpPr>
          <p:nvPr/>
        </p:nvCxnSpPr>
        <p:spPr>
          <a:xfrm rot="5400000" flipH="1" flipV="1">
            <a:off x="3504327" y="838984"/>
            <a:ext cx="967033" cy="1616479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9088" y="559393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BGAN Signals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3590" y="113295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cxnSp>
        <p:nvCxnSpPr>
          <p:cNvPr id="35" name="Straight Arrow Connector 41"/>
          <p:cNvCxnSpPr>
            <a:cxnSpLocks/>
            <a:stCxn id="32" idx="3"/>
            <a:endCxn id="62" idx="0"/>
          </p:cNvCxnSpPr>
          <p:nvPr/>
        </p:nvCxnSpPr>
        <p:spPr>
          <a:xfrm>
            <a:off x="744590" y="1323457"/>
            <a:ext cx="1877633" cy="811116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6587" y="1631672"/>
            <a:ext cx="90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CradlePoint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6681" y="191577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cxnSp>
        <p:nvCxnSpPr>
          <p:cNvPr id="46" name="Straight Arrow Connector 41"/>
          <p:cNvCxnSpPr>
            <a:cxnSpLocks/>
            <a:stCxn id="40" idx="3"/>
            <a:endCxn id="24" idx="1"/>
          </p:cNvCxnSpPr>
          <p:nvPr/>
        </p:nvCxnSpPr>
        <p:spPr>
          <a:xfrm>
            <a:off x="737681" y="2106279"/>
            <a:ext cx="1654327" cy="175947"/>
          </a:xfrm>
          <a:prstGeom prst="bentConnector4">
            <a:avLst>
              <a:gd name="adj1" fmla="val 43558"/>
              <a:gd name="adj2" fmla="val 0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073" y="884835"/>
            <a:ext cx="74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Iridium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6507" y="2062794"/>
            <a:ext cx="136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CradlePoint</a:t>
            </a:r>
            <a:r>
              <a:rPr lang="en-US" dirty="0"/>
              <a:t> Signals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6067" y="1334399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Iridium Signals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0AFB6-087F-4C65-94AB-2909315669C6}"/>
              </a:ext>
            </a:extLst>
          </p:cNvPr>
          <p:cNvSpPr/>
          <p:nvPr/>
        </p:nvSpPr>
        <p:spPr>
          <a:xfrm>
            <a:off x="342319" y="33613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11152-36D6-471D-98BE-85E876DDEE6B}"/>
              </a:ext>
            </a:extLst>
          </p:cNvPr>
          <p:cNvSpPr txBox="1"/>
          <p:nvPr/>
        </p:nvSpPr>
        <p:spPr>
          <a:xfrm>
            <a:off x="80469" y="3066629"/>
            <a:ext cx="87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PRC-117G</a:t>
            </a:r>
          </a:p>
        </p:txBody>
      </p:sp>
      <p:cxnSp>
        <p:nvCxnSpPr>
          <p:cNvPr id="36" name="Straight Arrow Connector 41">
            <a:extLst>
              <a:ext uri="{FF2B5EF4-FFF2-40B4-BE49-F238E27FC236}">
                <a16:creationId xmlns:a16="http://schemas.microsoft.com/office/drawing/2014/main" id="{700FC603-7A5C-42FC-8003-3511FB2C96CC}"/>
              </a:ext>
            </a:extLst>
          </p:cNvPr>
          <p:cNvCxnSpPr>
            <a:cxnSpLocks/>
            <a:stCxn id="33" idx="3"/>
            <a:endCxn id="62" idx="2"/>
          </p:cNvCxnSpPr>
          <p:nvPr/>
        </p:nvCxnSpPr>
        <p:spPr>
          <a:xfrm flipV="1">
            <a:off x="723319" y="3092281"/>
            <a:ext cx="1514870" cy="4595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B22595-8776-446D-8578-3BADCCB8DE6C}"/>
              </a:ext>
            </a:extLst>
          </p:cNvPr>
          <p:cNvSpPr txBox="1"/>
          <p:nvPr/>
        </p:nvSpPr>
        <p:spPr>
          <a:xfrm>
            <a:off x="712153" y="3285472"/>
            <a:ext cx="13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PRC-117G Signals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234A6-EADE-4E11-8588-B84F9ED99787}"/>
              </a:ext>
            </a:extLst>
          </p:cNvPr>
          <p:cNvSpPr/>
          <p:nvPr/>
        </p:nvSpPr>
        <p:spPr>
          <a:xfrm>
            <a:off x="344997" y="261321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BD61A-4C4B-4882-AB4A-AAA881C8F321}"/>
              </a:ext>
            </a:extLst>
          </p:cNvPr>
          <p:cNvSpPr txBox="1"/>
          <p:nvPr/>
        </p:nvSpPr>
        <p:spPr>
          <a:xfrm>
            <a:off x="175359" y="2388658"/>
            <a:ext cx="74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HF Radio</a:t>
            </a:r>
          </a:p>
        </p:txBody>
      </p:sp>
      <p:cxnSp>
        <p:nvCxnSpPr>
          <p:cNvPr id="45" name="Straight Arrow Connector 41">
            <a:extLst>
              <a:ext uri="{FF2B5EF4-FFF2-40B4-BE49-F238E27FC236}">
                <a16:creationId xmlns:a16="http://schemas.microsoft.com/office/drawing/2014/main" id="{0A0EECD8-E5C8-4E21-B4A8-476819057316}"/>
              </a:ext>
            </a:extLst>
          </p:cNvPr>
          <p:cNvCxnSpPr>
            <a:cxnSpLocks/>
            <a:stCxn id="43" idx="3"/>
            <a:endCxn id="62" idx="1"/>
          </p:cNvCxnSpPr>
          <p:nvPr/>
        </p:nvCxnSpPr>
        <p:spPr>
          <a:xfrm flipV="1">
            <a:off x="725997" y="2532856"/>
            <a:ext cx="1506279" cy="270859"/>
          </a:xfrm>
          <a:prstGeom prst="bentConnector4">
            <a:avLst>
              <a:gd name="adj1" fmla="val 48276"/>
              <a:gd name="adj2" fmla="val 97959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FED055-8789-4834-A394-0A6FD6B08EC8}"/>
              </a:ext>
            </a:extLst>
          </p:cNvPr>
          <p:cNvSpPr txBox="1"/>
          <p:nvPr/>
        </p:nvSpPr>
        <p:spPr>
          <a:xfrm>
            <a:off x="790410" y="2540087"/>
            <a:ext cx="120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HF Radio Signals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A357B0-9250-4944-86A8-FCB0AF32A98D}"/>
              </a:ext>
            </a:extLst>
          </p:cNvPr>
          <p:cNvGrpSpPr/>
          <p:nvPr/>
        </p:nvGrpSpPr>
        <p:grpSpPr>
          <a:xfrm>
            <a:off x="2178866" y="2067969"/>
            <a:ext cx="1456897" cy="1471492"/>
            <a:chOff x="2178866" y="2067969"/>
            <a:chExt cx="1456897" cy="1471492"/>
          </a:xfrm>
        </p:grpSpPr>
        <p:sp>
          <p:nvSpPr>
            <p:cNvPr id="24" name="Oval 23"/>
            <p:cNvSpPr/>
            <p:nvPr/>
          </p:nvSpPr>
          <p:spPr>
            <a:xfrm>
              <a:off x="2178866" y="2067969"/>
              <a:ext cx="1455424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86867" y="2290840"/>
              <a:ext cx="6300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dirty="0"/>
                <a:t>NCR</a:t>
              </a:r>
            </a:p>
            <a:p>
              <a:pPr algn="ctr"/>
              <a:r>
                <a:rPr lang="en-US" dirty="0"/>
                <a:t>MCV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116AF8-4CD7-4E29-98B0-E28F4498F217}"/>
                </a:ext>
              </a:extLst>
            </p:cNvPr>
            <p:cNvSpPr/>
            <p:nvPr/>
          </p:nvSpPr>
          <p:spPr>
            <a:xfrm rot="20220000">
              <a:off x="2180339" y="2076421"/>
              <a:ext cx="1455424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1AE1641-FA03-4163-BAB9-3A86E54DDE55}"/>
              </a:ext>
            </a:extLst>
          </p:cNvPr>
          <p:cNvSpPr/>
          <p:nvPr/>
        </p:nvSpPr>
        <p:spPr>
          <a:xfrm>
            <a:off x="4835192" y="1851403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393A4C-7662-4668-B40B-39D99BE7DF57}"/>
              </a:ext>
            </a:extLst>
          </p:cNvPr>
          <p:cNvSpPr txBox="1"/>
          <p:nvPr/>
        </p:nvSpPr>
        <p:spPr>
          <a:xfrm>
            <a:off x="4618273" y="1585350"/>
            <a:ext cx="814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</a:t>
            </a:r>
          </a:p>
        </p:txBody>
      </p:sp>
      <p:cxnSp>
        <p:nvCxnSpPr>
          <p:cNvPr id="101" name="Straight Arrow Connector 57">
            <a:extLst>
              <a:ext uri="{FF2B5EF4-FFF2-40B4-BE49-F238E27FC236}">
                <a16:creationId xmlns:a16="http://schemas.microsoft.com/office/drawing/2014/main" id="{78D32A7A-1B2A-4DB6-8270-2CD808821F27}"/>
              </a:ext>
            </a:extLst>
          </p:cNvPr>
          <p:cNvCxnSpPr>
            <a:cxnSpLocks/>
            <a:stCxn id="24" idx="7"/>
            <a:endCxn id="98" idx="1"/>
          </p:cNvCxnSpPr>
          <p:nvPr/>
        </p:nvCxnSpPr>
        <p:spPr>
          <a:xfrm rot="5400000" flipH="1" flipV="1">
            <a:off x="4008009" y="1455043"/>
            <a:ext cx="240323" cy="1414044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ED109C9-2EB0-4B4E-9924-5469E4EE5971}"/>
              </a:ext>
            </a:extLst>
          </p:cNvPr>
          <p:cNvSpPr txBox="1"/>
          <p:nvPr/>
        </p:nvSpPr>
        <p:spPr>
          <a:xfrm>
            <a:off x="3348708" y="1714487"/>
            <a:ext cx="154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Passenger Interfaces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927E81-E944-450E-854F-AC22D7DFDE6C}"/>
              </a:ext>
            </a:extLst>
          </p:cNvPr>
          <p:cNvSpPr/>
          <p:nvPr/>
        </p:nvSpPr>
        <p:spPr>
          <a:xfrm>
            <a:off x="4879262" y="261321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1DCF0F-2E2A-4EDB-B927-0AAD40A36068}"/>
              </a:ext>
            </a:extLst>
          </p:cNvPr>
          <p:cNvSpPr/>
          <p:nvPr/>
        </p:nvSpPr>
        <p:spPr>
          <a:xfrm>
            <a:off x="4710111" y="2371003"/>
            <a:ext cx="750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Operator</a:t>
            </a:r>
          </a:p>
        </p:txBody>
      </p:sp>
      <p:cxnSp>
        <p:nvCxnSpPr>
          <p:cNvPr id="107" name="Straight Arrow Connector 57">
            <a:extLst>
              <a:ext uri="{FF2B5EF4-FFF2-40B4-BE49-F238E27FC236}">
                <a16:creationId xmlns:a16="http://schemas.microsoft.com/office/drawing/2014/main" id="{7CE6B686-7E7F-48B3-A4CF-741299CEDFCD}"/>
              </a:ext>
            </a:extLst>
          </p:cNvPr>
          <p:cNvCxnSpPr>
            <a:cxnSpLocks/>
            <a:stCxn id="24" idx="6"/>
            <a:endCxn id="105" idx="1"/>
          </p:cNvCxnSpPr>
          <p:nvPr/>
        </p:nvCxnSpPr>
        <p:spPr>
          <a:xfrm>
            <a:off x="3634290" y="2799489"/>
            <a:ext cx="1244972" cy="4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E2C000A-D705-4945-9EFE-F6DC666A879F}"/>
              </a:ext>
            </a:extLst>
          </p:cNvPr>
          <p:cNvSpPr txBox="1"/>
          <p:nvPr/>
        </p:nvSpPr>
        <p:spPr>
          <a:xfrm>
            <a:off x="3497651" y="2844769"/>
            <a:ext cx="154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 Interfaces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D96158-4137-4CC5-9A7B-ECC8E855E5C3}"/>
              </a:ext>
            </a:extLst>
          </p:cNvPr>
          <p:cNvSpPr/>
          <p:nvPr/>
        </p:nvSpPr>
        <p:spPr>
          <a:xfrm>
            <a:off x="4883686" y="351666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cxnSp>
        <p:nvCxnSpPr>
          <p:cNvPr id="113" name="Straight Arrow Connector 57">
            <a:extLst>
              <a:ext uri="{FF2B5EF4-FFF2-40B4-BE49-F238E27FC236}">
                <a16:creationId xmlns:a16="http://schemas.microsoft.com/office/drawing/2014/main" id="{757D81BD-33EA-4584-B6C9-0B5B7868E324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411081" y="3355473"/>
            <a:ext cx="1472605" cy="3516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749637E-41E4-4A5D-8536-C0325F2E3139}"/>
              </a:ext>
            </a:extLst>
          </p:cNvPr>
          <p:cNvSpPr txBox="1"/>
          <p:nvPr/>
        </p:nvSpPr>
        <p:spPr>
          <a:xfrm>
            <a:off x="3400096" y="3712321"/>
            <a:ext cx="154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VIP Interfaces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B095AF7-0DB9-45ED-BF1B-0F7CD529EA16}"/>
              </a:ext>
            </a:extLst>
          </p:cNvPr>
          <p:cNvSpPr/>
          <p:nvPr/>
        </p:nvSpPr>
        <p:spPr>
          <a:xfrm>
            <a:off x="4879262" y="3244823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165F77-5F72-469B-A552-E6668B4C4D29}"/>
              </a:ext>
            </a:extLst>
          </p:cNvPr>
          <p:cNvSpPr/>
          <p:nvPr/>
        </p:nvSpPr>
        <p:spPr>
          <a:xfrm>
            <a:off x="342319" y="409178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B3C32B-BC33-4ACF-BD88-77620A4969C9}"/>
              </a:ext>
            </a:extLst>
          </p:cNvPr>
          <p:cNvSpPr txBox="1"/>
          <p:nvPr/>
        </p:nvSpPr>
        <p:spPr>
          <a:xfrm>
            <a:off x="0" y="3808668"/>
            <a:ext cx="129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POTS</a:t>
            </a:r>
          </a:p>
        </p:txBody>
      </p:sp>
      <p:cxnSp>
        <p:nvCxnSpPr>
          <p:cNvPr id="138" name="Straight Arrow Connector 41">
            <a:extLst>
              <a:ext uri="{FF2B5EF4-FFF2-40B4-BE49-F238E27FC236}">
                <a16:creationId xmlns:a16="http://schemas.microsoft.com/office/drawing/2014/main" id="{A2BC4E08-8098-4592-BFD4-58D22061CC5B}"/>
              </a:ext>
            </a:extLst>
          </p:cNvPr>
          <p:cNvCxnSpPr>
            <a:cxnSpLocks/>
            <a:stCxn id="118" idx="3"/>
            <a:endCxn id="62" idx="3"/>
          </p:cNvCxnSpPr>
          <p:nvPr/>
        </p:nvCxnSpPr>
        <p:spPr>
          <a:xfrm flipV="1">
            <a:off x="723319" y="3485143"/>
            <a:ext cx="1913179" cy="797146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C9FF97F-1FF4-4DC9-9CBA-70FFA32E3859}"/>
              </a:ext>
            </a:extLst>
          </p:cNvPr>
          <p:cNvSpPr/>
          <p:nvPr/>
        </p:nvSpPr>
        <p:spPr>
          <a:xfrm>
            <a:off x="340400" y="488772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1BEEF5B-1D4F-4B4A-AC2D-41149B36B0EB}"/>
              </a:ext>
            </a:extLst>
          </p:cNvPr>
          <p:cNvSpPr txBox="1"/>
          <p:nvPr/>
        </p:nvSpPr>
        <p:spPr>
          <a:xfrm>
            <a:off x="22171" y="4574395"/>
            <a:ext cx="147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Internet</a:t>
            </a:r>
          </a:p>
        </p:txBody>
      </p:sp>
      <p:cxnSp>
        <p:nvCxnSpPr>
          <p:cNvPr id="146" name="Straight Arrow Connector 41">
            <a:extLst>
              <a:ext uri="{FF2B5EF4-FFF2-40B4-BE49-F238E27FC236}">
                <a16:creationId xmlns:a16="http://schemas.microsoft.com/office/drawing/2014/main" id="{B83ECF14-0C92-4216-A7F4-78418B599811}"/>
              </a:ext>
            </a:extLst>
          </p:cNvPr>
          <p:cNvCxnSpPr>
            <a:cxnSpLocks/>
            <a:stCxn id="144" idx="3"/>
            <a:endCxn id="24" idx="4"/>
          </p:cNvCxnSpPr>
          <p:nvPr/>
        </p:nvCxnSpPr>
        <p:spPr>
          <a:xfrm flipV="1">
            <a:off x="721400" y="3531009"/>
            <a:ext cx="2185178" cy="1547217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3084880-6701-4B05-8FBD-16E8386CEC77}"/>
              </a:ext>
            </a:extLst>
          </p:cNvPr>
          <p:cNvSpPr txBox="1"/>
          <p:nvPr/>
        </p:nvSpPr>
        <p:spPr>
          <a:xfrm>
            <a:off x="814553" y="4015785"/>
            <a:ext cx="180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POTS Signals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1302EA1-D741-42AA-9B44-146DC5AA75F1}"/>
              </a:ext>
            </a:extLst>
          </p:cNvPr>
          <p:cNvSpPr txBox="1"/>
          <p:nvPr/>
        </p:nvSpPr>
        <p:spPr>
          <a:xfrm>
            <a:off x="811889" y="4814500"/>
            <a:ext cx="201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Internet Signals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0E0A8F3-29B9-440A-89B9-D7AE23B71B32}"/>
              </a:ext>
            </a:extLst>
          </p:cNvPr>
          <p:cNvSpPr/>
          <p:nvPr/>
        </p:nvSpPr>
        <p:spPr>
          <a:xfrm>
            <a:off x="4883686" y="486978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cxnSp>
        <p:nvCxnSpPr>
          <p:cNvPr id="153" name="Straight Arrow Connector 41">
            <a:extLst>
              <a:ext uri="{FF2B5EF4-FFF2-40B4-BE49-F238E27FC236}">
                <a16:creationId xmlns:a16="http://schemas.microsoft.com/office/drawing/2014/main" id="{58ABF61D-3677-4897-9242-B96C0DC7F9D5}"/>
              </a:ext>
            </a:extLst>
          </p:cNvPr>
          <p:cNvCxnSpPr>
            <a:cxnSpLocks/>
            <a:stCxn id="152" idx="1"/>
            <a:endCxn id="62" idx="4"/>
          </p:cNvCxnSpPr>
          <p:nvPr/>
        </p:nvCxnSpPr>
        <p:spPr>
          <a:xfrm rot="10800000">
            <a:off x="3193880" y="3481310"/>
            <a:ext cx="1689807" cy="1578977"/>
          </a:xfrm>
          <a:prstGeom prst="bentConnector2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E1C7363-AAED-4879-894E-A40427477476}"/>
              </a:ext>
            </a:extLst>
          </p:cNvPr>
          <p:cNvSpPr txBox="1"/>
          <p:nvPr/>
        </p:nvSpPr>
        <p:spPr>
          <a:xfrm>
            <a:off x="3951970" y="4536495"/>
            <a:ext cx="147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Power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9BF6068-2931-4A4F-8EDB-4B29604E7562}"/>
              </a:ext>
            </a:extLst>
          </p:cNvPr>
          <p:cNvSpPr txBox="1"/>
          <p:nvPr/>
        </p:nvSpPr>
        <p:spPr>
          <a:xfrm>
            <a:off x="3344800" y="4788441"/>
            <a:ext cx="136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Land-based Power</a:t>
            </a:r>
          </a:p>
        </p:txBody>
      </p:sp>
    </p:spTree>
    <p:extLst>
      <p:ext uri="{BB962C8B-B14F-4D97-AF65-F5344CB8AC3E}">
        <p14:creationId xmlns:p14="http://schemas.microsoft.com/office/powerpoint/2010/main" val="33792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6C3374B136740AA1FAC8BD9D680CC" ma:contentTypeVersion="10" ma:contentTypeDescription="Create a new document." ma:contentTypeScope="" ma:versionID="5792f514b597da2f0a91876c9b8aad0e">
  <xsd:schema xmlns:xsd="http://www.w3.org/2001/XMLSchema" xmlns:xs="http://www.w3.org/2001/XMLSchema" xmlns:p="http://schemas.microsoft.com/office/2006/metadata/properties" xmlns:ns2="fe4f0764-13b6-43d6-9aa6-a203ee0661e2" xmlns:ns3="4780e01a-7721-4e99-8773-51722f20653e" targetNamespace="http://schemas.microsoft.com/office/2006/metadata/properties" ma:root="true" ma:fieldsID="d999e73532cfcdd412491d4c6d13ad79" ns2:_="" ns3:_="">
    <xsd:import namespace="fe4f0764-13b6-43d6-9aa6-a203ee0661e2"/>
    <xsd:import namespace="4780e01a-7721-4e99-8773-51722f206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f0764-13b6-43d6-9aa6-a203ee066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e01a-7721-4e99-8773-51722f206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114F01-29FE-4ECA-A2D5-E5B30F5D14A1}"/>
</file>

<file path=customXml/itemProps2.xml><?xml version="1.0" encoding="utf-8"?>
<ds:datastoreItem xmlns:ds="http://schemas.openxmlformats.org/officeDocument/2006/customXml" ds:itemID="{48D41209-EC20-4DD2-8808-59B495B92BBC}"/>
</file>

<file path=customXml/itemProps3.xml><?xml version="1.0" encoding="utf-8"?>
<ds:datastoreItem xmlns:ds="http://schemas.openxmlformats.org/officeDocument/2006/customXml" ds:itemID="{F62F601C-824B-4A18-ABF8-0487EC2E7BAA}"/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lcollier</dc:creator>
  <cp:lastModifiedBy>Lewis Collier</cp:lastModifiedBy>
  <cp:revision>52</cp:revision>
  <dcterms:created xsi:type="dcterms:W3CDTF">2006-08-16T00:00:00Z</dcterms:created>
  <dcterms:modified xsi:type="dcterms:W3CDTF">2018-07-19T13:43:50Z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0x0101006136C3374B136740AA1FAC8BD9D680CC</vt:lpwstr>
  </property>
</Properties>
</file>