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5" r:id="rId8"/>
    <p:sldId id="264" r:id="rId9"/>
    <p:sldId id="260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09" y="-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A0A1B86-60A5-4F12-8510-2B980EB9F82D}" type="datetimeFigureOut">
              <a:rPr lang="ko-KR" altLang="en-US" smtClean="0"/>
              <a:t>2013-07-09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5F02B06-9718-4F93-A4EB-15E75F9ACDB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Shake Coke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흔들어</a:t>
            </a:r>
            <a:r>
              <a:rPr lang="ko-KR" altLang="en-US" dirty="0"/>
              <a:t>라</a:t>
            </a:r>
          </a:p>
        </p:txBody>
      </p:sp>
    </p:spTree>
    <p:extLst>
      <p:ext uri="{BB962C8B-B14F-4D97-AF65-F5344CB8AC3E}">
        <p14:creationId xmlns:p14="http://schemas.microsoft.com/office/powerpoint/2010/main" val="12996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콜라가 상승 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콜라가 </a:t>
            </a:r>
            <a:r>
              <a:rPr lang="ko-KR" altLang="en-US" dirty="0"/>
              <a:t>상승하는 화면으로 전환되어 콜라의 앞부분이 </a:t>
            </a:r>
            <a:r>
              <a:rPr lang="ko-KR" altLang="en-US" dirty="0" smtClean="0"/>
              <a:t>나오게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ko-KR" altLang="en-US" dirty="0"/>
              <a:t>배경이 스크롤되면서 상승하는 느낌을 느끼게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C:\Users\kmu\Desktop\cok\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74" y="1159024"/>
            <a:ext cx="3528392" cy="4276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2090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257" y="1484784"/>
            <a:ext cx="8229600" cy="1399032"/>
          </a:xfrm>
        </p:spPr>
        <p:txBody>
          <a:bodyPr/>
          <a:lstStyle/>
          <a:p>
            <a:r>
              <a:rPr lang="en-US" altLang="ko-KR" dirty="0" smtClean="0"/>
              <a:t>			</a:t>
            </a:r>
            <a:r>
              <a:rPr lang="ko-KR" altLang="en-US" dirty="0" smtClean="0"/>
              <a:t>높이 출력 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3356993"/>
            <a:ext cx="7560840" cy="3501008"/>
          </a:xfrm>
        </p:spPr>
        <p:txBody>
          <a:bodyPr/>
          <a:lstStyle/>
          <a:p>
            <a:r>
              <a:rPr lang="ko-KR" altLang="en-US" dirty="0" smtClean="0"/>
              <a:t>상승화면이 끝나면 화면에 콜라가 시원하게 덮이는 애니메이션이 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콜라가 화면을 다 덮고 다시 사리지면 화면전환이 되고 유저의 최고 높이가 화면에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9" name="Picture 5" descr="C:\Users\kmu\Desktop\cok\S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90" y="-1727646"/>
            <a:ext cx="8208912" cy="339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9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609778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latin typeface="HY얕은샘물M" pitchFamily="18" charset="-127"/>
                <a:ea typeface="HY얕은샘물M" pitchFamily="18" charset="-127"/>
              </a:rPr>
              <a:t/>
            </a:r>
            <a:br>
              <a:rPr lang="en-US" altLang="ko-KR" sz="5000" dirty="0">
                <a:latin typeface="HY얕은샘물M" pitchFamily="18" charset="-127"/>
                <a:ea typeface="HY얕은샘물M" pitchFamily="18" charset="-127"/>
              </a:rPr>
            </a:br>
            <a:r>
              <a:rPr lang="en-US" altLang="ko-KR" sz="10000" dirty="0" smtClean="0">
                <a:latin typeface="HY얕은샘물M" pitchFamily="18" charset="-127"/>
                <a:ea typeface="HY얕은샘물M" pitchFamily="18" charset="-127"/>
              </a:rPr>
              <a:t>The End</a:t>
            </a:r>
            <a:endParaRPr lang="ko-KR" altLang="en-US" sz="10000" dirty="0">
              <a:latin typeface="HY얕은샘물M" pitchFamily="18" charset="-127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5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화면의 콜라를 터트려 높이 날리는 게임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장치를 흔들어 콜라를 터트린다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콜라를 더 높이 터트리기 위해선 장치를 흔들어 정해진 시간 안에 하단의 게이지를 최대</a:t>
            </a:r>
            <a:r>
              <a:rPr lang="ko-KR" altLang="en-US" dirty="0"/>
              <a:t>로</a:t>
            </a:r>
            <a:r>
              <a:rPr lang="ko-KR" altLang="en-US" dirty="0" smtClean="0"/>
              <a:t> 채운다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화면의 출력되는 최대 높이를 확인한다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399032"/>
          </a:xfrm>
        </p:spPr>
        <p:txBody>
          <a:bodyPr/>
          <a:lstStyle/>
          <a:p>
            <a:r>
              <a:rPr lang="en-US" altLang="ko-KR" dirty="0" smtClean="0"/>
              <a:t>Flow Chart.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203784" y="1098781"/>
            <a:ext cx="1231105" cy="96010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Game Start</a:t>
            </a:r>
            <a:endParaRPr lang="ko-KR" altLang="en-US" sz="1300" dirty="0"/>
          </a:p>
        </p:txBody>
      </p:sp>
      <p:sp>
        <p:nvSpPr>
          <p:cNvPr id="5" name="순서도: 처리 4"/>
          <p:cNvSpPr/>
          <p:nvPr/>
        </p:nvSpPr>
        <p:spPr>
          <a:xfrm>
            <a:off x="203784" y="2898981"/>
            <a:ext cx="1231105" cy="96010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Game Screen</a:t>
            </a:r>
            <a:endParaRPr lang="ko-KR" altLang="en-US" sz="1300" dirty="0"/>
          </a:p>
        </p:txBody>
      </p:sp>
      <p:sp>
        <p:nvSpPr>
          <p:cNvPr id="6" name="순서도: 처리 5"/>
          <p:cNvSpPr/>
          <p:nvPr/>
        </p:nvSpPr>
        <p:spPr>
          <a:xfrm>
            <a:off x="203784" y="4907836"/>
            <a:ext cx="1231105" cy="96010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Shake Device</a:t>
            </a:r>
            <a:endParaRPr lang="ko-KR" altLang="en-US" sz="1300" dirty="0"/>
          </a:p>
        </p:txBody>
      </p:sp>
      <p:sp>
        <p:nvSpPr>
          <p:cNvPr id="9" name="순서도: 처리 8"/>
          <p:cNvSpPr/>
          <p:nvPr/>
        </p:nvSpPr>
        <p:spPr>
          <a:xfrm>
            <a:off x="3867739" y="2924944"/>
            <a:ext cx="1231105" cy="96010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Coke Explosion.</a:t>
            </a:r>
            <a:endParaRPr lang="ko-KR" altLang="en-US" sz="1300" dirty="0"/>
          </a:p>
        </p:txBody>
      </p:sp>
      <p:sp>
        <p:nvSpPr>
          <p:cNvPr id="10" name="순서도: 판단 9"/>
          <p:cNvSpPr/>
          <p:nvPr/>
        </p:nvSpPr>
        <p:spPr>
          <a:xfrm>
            <a:off x="1803310" y="4795193"/>
            <a:ext cx="1552263" cy="1152128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Time Expired?</a:t>
            </a:r>
            <a:endParaRPr lang="ko-KR" altLang="en-US" sz="1300" dirty="0"/>
          </a:p>
        </p:txBody>
      </p:sp>
      <p:sp>
        <p:nvSpPr>
          <p:cNvPr id="15" name="순서도: 처리 14"/>
          <p:cNvSpPr/>
          <p:nvPr/>
        </p:nvSpPr>
        <p:spPr>
          <a:xfrm>
            <a:off x="5820409" y="2924943"/>
            <a:ext cx="1231105" cy="96010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Rising Coke</a:t>
            </a:r>
            <a:endParaRPr lang="ko-KR" altLang="en-US" sz="1300" dirty="0"/>
          </a:p>
        </p:txBody>
      </p:sp>
      <p:sp>
        <p:nvSpPr>
          <p:cNvPr id="16" name="순서도: 처리 15"/>
          <p:cNvSpPr/>
          <p:nvPr/>
        </p:nvSpPr>
        <p:spPr>
          <a:xfrm>
            <a:off x="7692617" y="2924944"/>
            <a:ext cx="1231105" cy="96010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Display Score</a:t>
            </a:r>
            <a:endParaRPr lang="ko-KR" altLang="en-US" sz="1300" dirty="0"/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819337" y="2058888"/>
            <a:ext cx="0" cy="840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819337" y="3859088"/>
            <a:ext cx="0" cy="1048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6" idx="3"/>
            <a:endCxn id="10" idx="1"/>
          </p:cNvCxnSpPr>
          <p:nvPr/>
        </p:nvCxnSpPr>
        <p:spPr>
          <a:xfrm flipV="1">
            <a:off x="1434889" y="5371257"/>
            <a:ext cx="368421" cy="16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0" idx="3"/>
            <a:endCxn id="25" idx="1"/>
          </p:cNvCxnSpPr>
          <p:nvPr/>
        </p:nvCxnSpPr>
        <p:spPr>
          <a:xfrm>
            <a:off x="3355573" y="5371257"/>
            <a:ext cx="512166" cy="16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5" idx="0"/>
            <a:endCxn id="9" idx="2"/>
          </p:cNvCxnSpPr>
          <p:nvPr/>
        </p:nvCxnSpPr>
        <p:spPr>
          <a:xfrm flipV="1">
            <a:off x="4483292" y="3885051"/>
            <a:ext cx="0" cy="1022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9" idx="3"/>
            <a:endCxn id="15" idx="1"/>
          </p:cNvCxnSpPr>
          <p:nvPr/>
        </p:nvCxnSpPr>
        <p:spPr>
          <a:xfrm flipV="1">
            <a:off x="5098844" y="3404997"/>
            <a:ext cx="7215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5" idx="3"/>
            <a:endCxn id="16" idx="1"/>
          </p:cNvCxnSpPr>
          <p:nvPr/>
        </p:nvCxnSpPr>
        <p:spPr>
          <a:xfrm>
            <a:off x="7051514" y="3404997"/>
            <a:ext cx="64110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6" idx="2"/>
          </p:cNvCxnSpPr>
          <p:nvPr/>
        </p:nvCxnSpPr>
        <p:spPr>
          <a:xfrm rot="5400000" flipH="1">
            <a:off x="1659701" y="5027580"/>
            <a:ext cx="79378" cy="1760105"/>
          </a:xfrm>
          <a:prstGeom prst="bentConnector3">
            <a:avLst>
              <a:gd name="adj1" fmla="val -28798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31501" y="4954896"/>
            <a:ext cx="59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503444" y="6165304"/>
            <a:ext cx="59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5" name="순서도: 처리 24"/>
          <p:cNvSpPr/>
          <p:nvPr/>
        </p:nvSpPr>
        <p:spPr>
          <a:xfrm>
            <a:off x="3867739" y="4907836"/>
            <a:ext cx="1231105" cy="96010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Gauge is Filled How Much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7671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mu\Desktop\a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7" y="476672"/>
            <a:ext cx="3068097" cy="6044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9065" y="273330"/>
            <a:ext cx="5984935" cy="1399032"/>
          </a:xfrm>
        </p:spPr>
        <p:txBody>
          <a:bodyPr/>
          <a:lstStyle/>
          <a:p>
            <a:r>
              <a:rPr lang="ko-KR" altLang="en-US" smtClean="0"/>
              <a:t>게임 화면 구성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1600200"/>
            <a:ext cx="519492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타이머</a:t>
            </a:r>
            <a:r>
              <a:rPr lang="en-US" altLang="ko-KR" dirty="0" smtClean="0"/>
              <a:t>.</a:t>
            </a:r>
          </a:p>
          <a:p>
            <a:pPr marL="64008" indent="0">
              <a:buNone/>
            </a:pPr>
            <a:r>
              <a:rPr lang="ko-KR" altLang="en-US" dirty="0" smtClean="0"/>
              <a:t>게임의 진행 시간을 표시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콜라 흔들기</a:t>
            </a:r>
            <a:r>
              <a:rPr lang="en-US" altLang="ko-KR" dirty="0" smtClean="0"/>
              <a:t>.</a:t>
            </a:r>
          </a:p>
          <a:p>
            <a:pPr marL="64008" indent="0">
              <a:buNone/>
            </a:pPr>
            <a:r>
              <a:rPr lang="ko-KR" altLang="en-US" dirty="0" smtClean="0"/>
              <a:t>장치의 가속도에 따라 화면에 표시해주는 애니메이션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게이지</a:t>
            </a:r>
            <a:r>
              <a:rPr lang="en-US" altLang="ko-KR" dirty="0" smtClean="0"/>
              <a:t>.</a:t>
            </a:r>
          </a:p>
          <a:p>
            <a:pPr marL="64008" indent="0">
              <a:buNone/>
            </a:pPr>
            <a:r>
              <a:rPr lang="ko-KR" altLang="en-US" dirty="0" smtClean="0"/>
              <a:t>운동량을 화면에 가시화 해주는 부분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966003" y="676932"/>
            <a:ext cx="1512168" cy="591828"/>
          </a:xfrm>
          <a:prstGeom prst="flowChartProcess">
            <a:avLst/>
          </a:prstGeom>
          <a:noFill/>
          <a:ln w="38100">
            <a:solidFill>
              <a:srgbClr val="00B050"/>
            </a:solidFill>
            <a:prstDash val="sysDash"/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879" y="705640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ko-KR" altLang="en-US" sz="3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62319" y="1340768"/>
            <a:ext cx="2408584" cy="4032448"/>
          </a:xfrm>
          <a:prstGeom prst="flowChartProcess">
            <a:avLst/>
          </a:prstGeom>
          <a:noFill/>
          <a:ln w="38100">
            <a:solidFill>
              <a:srgbClr val="0070C0"/>
            </a:solidFill>
            <a:prstDash val="sys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0816" y="4862580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3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3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328408" y="5416578"/>
            <a:ext cx="2408584" cy="689623"/>
          </a:xfrm>
          <a:prstGeom prst="flowChartProcess">
            <a:avLst/>
          </a:prstGeom>
          <a:noFill/>
          <a:ln w="38100">
            <a:solidFill>
              <a:srgbClr val="C00000"/>
            </a:solidFill>
            <a:prstDash val="sysDash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697" y="5655535"/>
            <a:ext cx="43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ko-KR" altLang="en-US" sz="3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84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게임에 접속하면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초의 준비시간이 주어진다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준비가 끝나면 유저는 장치를 흔들어 운동량을 높인다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누적된 운동량은 화면아래의 게이지를 통해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게임시간이 타임 오버되면 콜라가 터지고 위로 상승하게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운동량이 높을 수록 상승되는 콜라의 높이가 높이지게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최고 높이가 화면에 출력되며 게임이 종료된다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1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게임구성</a:t>
            </a:r>
            <a:endParaRPr lang="ko-KR" altLang="en-US" sz="1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9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콜라 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19256" cy="3484984"/>
          </a:xfrm>
        </p:spPr>
        <p:txBody>
          <a:bodyPr>
            <a:normAutofit/>
          </a:bodyPr>
          <a:lstStyle/>
          <a:p>
            <a:r>
              <a:rPr lang="ko-KR" altLang="en-US" dirty="0"/>
              <a:t>누적된 운동량을 게이지의 증가로 유저에게 가시화 시켜준다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장치의 가속도 값을 얻어와 게이지에 계속해서 더한다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 시간이 타임 오버되면 게이지 만큼 콜라가 상승하게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4" name="Picture 4" descr="C:\Users\kmu\Desktop\gau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22875"/>
            <a:ext cx="8423994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355976" y="5222875"/>
            <a:ext cx="648072" cy="895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6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장치를 흔들어 콜라를 흔든다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92514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장치를 흔들어 가속도 값을 구하여 </a:t>
            </a:r>
            <a:r>
              <a:rPr lang="ko-KR" altLang="en-US" dirty="0" smtClean="0"/>
              <a:t>세가</a:t>
            </a:r>
            <a:r>
              <a:rPr lang="ko-KR" altLang="en-US" dirty="0"/>
              <a:t>지</a:t>
            </a:r>
            <a:r>
              <a:rPr lang="ko-KR" altLang="en-US" dirty="0" smtClean="0"/>
              <a:t> </a:t>
            </a:r>
            <a:r>
              <a:rPr lang="ko-KR" altLang="en-US" dirty="0"/>
              <a:t>그림을 번갈아 가며 출력함으로써 애니메이션을 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가속도 값에 따라 애니메이션의 속도를 조절한다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운동량만큼 화면 </a:t>
            </a:r>
            <a:r>
              <a:rPr lang="ko-KR" altLang="en-US" dirty="0"/>
              <a:t>아래의 게이지를 </a:t>
            </a:r>
            <a:r>
              <a:rPr lang="ko-KR" altLang="en-US" dirty="0" smtClean="0"/>
              <a:t>증가시킨다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100" name="Picture 4" descr="C:\Users\kmu\Desktop\cok\shakeco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17786"/>
            <a:ext cx="1619873" cy="3597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mu\Desktop\sh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86" y="1817786"/>
            <a:ext cx="1822217" cy="348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547683" y="3256247"/>
            <a:ext cx="868025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879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게이지를 만족하여 폭발 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073" y="1628801"/>
            <a:ext cx="5231047" cy="44644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화면이 병목으로 </a:t>
            </a:r>
            <a:r>
              <a:rPr lang="en-US" altLang="ko-KR" dirty="0"/>
              <a:t>Zoom In</a:t>
            </a:r>
            <a:r>
              <a:rPr lang="ko-KR" altLang="en-US" dirty="0"/>
              <a:t>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콜라가 </a:t>
            </a:r>
            <a:r>
              <a:rPr lang="ko-KR" altLang="en-US" dirty="0"/>
              <a:t>덜덜 떨리다가 병 뚜껑이 날라가고 콜라가 터져 나오는 장면이 애니메이션으로 나오게 </a:t>
            </a:r>
            <a:r>
              <a:rPr lang="ko-KR" altLang="en-US" dirty="0" smtClean="0"/>
              <a:t>된다</a:t>
            </a:r>
            <a:endParaRPr lang="en-US" altLang="ko-KR" dirty="0" smtClean="0"/>
          </a:p>
          <a:p>
            <a:r>
              <a:rPr lang="ko-KR" altLang="en-US" dirty="0" smtClean="0"/>
              <a:t>콜라 상승장면으로 전환하기 위해 화면이 </a:t>
            </a:r>
            <a:r>
              <a:rPr lang="ko-KR" altLang="en-US" dirty="0"/>
              <a:t>하얀색으로 </a:t>
            </a:r>
            <a:r>
              <a:rPr lang="en-US" altLang="ko-KR" dirty="0"/>
              <a:t>Fade in</a:t>
            </a:r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051" name="Picture 3" descr="C:\Users\kmu\Desktop\cok\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2979331" cy="36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085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402</TotalTime>
  <Words>295</Words>
  <Application>Microsoft Office PowerPoint</Application>
  <PresentationFormat>화면 슬라이드 쇼(4:3)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열정</vt:lpstr>
      <vt:lpstr>Shake Coke</vt:lpstr>
      <vt:lpstr>게임 소개</vt:lpstr>
      <vt:lpstr>Flow Chart.</vt:lpstr>
      <vt:lpstr>게임 화면 구성.</vt:lpstr>
      <vt:lpstr>Basic Rule</vt:lpstr>
      <vt:lpstr>PowerPoint 프레젠테이션</vt:lpstr>
      <vt:lpstr>콜라 게이지</vt:lpstr>
      <vt:lpstr>장치를 흔들어 콜라를 흔든다.</vt:lpstr>
      <vt:lpstr>게이지를 만족하여 폭발 시</vt:lpstr>
      <vt:lpstr>콜라가 상승 시</vt:lpstr>
      <vt:lpstr>   높이 출력 시</vt:lpstr>
      <vt:lpstr> 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 Coke</dc:title>
  <dc:creator>kmu</dc:creator>
  <cp:lastModifiedBy>kmu</cp:lastModifiedBy>
  <cp:revision>24</cp:revision>
  <dcterms:created xsi:type="dcterms:W3CDTF">2013-07-08T06:17:54Z</dcterms:created>
  <dcterms:modified xsi:type="dcterms:W3CDTF">2013-07-09T08:56:42Z</dcterms:modified>
</cp:coreProperties>
</file>