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  <p:sldId id="276" r:id="rId4"/>
    <p:sldId id="272" r:id="rId5"/>
    <p:sldId id="283" r:id="rId6"/>
    <p:sldId id="257" r:id="rId7"/>
    <p:sldId id="270" r:id="rId8"/>
    <p:sldId id="277" r:id="rId9"/>
    <p:sldId id="285" r:id="rId10"/>
    <p:sldId id="264" r:id="rId11"/>
    <p:sldId id="279" r:id="rId12"/>
    <p:sldId id="284" r:id="rId13"/>
    <p:sldId id="280" r:id="rId14"/>
    <p:sldId id="281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458B"/>
    <a:srgbClr val="3366FF"/>
    <a:srgbClr val="6600CC"/>
    <a:srgbClr val="638DEB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364" autoAdjust="0"/>
  </p:normalViewPr>
  <p:slideViewPr>
    <p:cSldViewPr snapToGrid="0">
      <p:cViewPr>
        <p:scale>
          <a:sx n="59" d="100"/>
          <a:sy n="59" d="100"/>
        </p:scale>
        <p:origin x="-1642" y="-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21.06.2023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" y="0"/>
            <a:ext cx="12299110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205333" y="4381501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93211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154651" y="3261247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1" y="4697354"/>
            <a:ext cx="3845685" cy="1802665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559032" y="266330"/>
            <a:ext cx="10706730" cy="1188028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Министерство цифрового развития, связи и массовых коммуникаций РФ</a:t>
            </a:r>
            <a:r>
              <a:rPr lang="ru-RU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«Сибирский государственный университет телекоммуникаций и информатики»</a:t>
            </a:r>
            <a:br>
              <a:rPr lang="ru-RU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(СибГУТИ)</a:t>
            </a:r>
            <a:endParaRPr lang="ru-RU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82456" y="2245514"/>
            <a:ext cx="94488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сайта по обработке пользовательских данных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4256" y="4594191"/>
            <a:ext cx="6581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ru-RU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Морозов А.Р.</a:t>
            </a:r>
          </a:p>
          <a:p>
            <a:pPr algn="just"/>
            <a:r>
              <a:rPr lang="ru-RU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Моренкова</a:t>
            </a:r>
            <a:r>
              <a:rPr lang="ru-RU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О.И.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65640" y="394008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69650" y="6200815"/>
            <a:ext cx="2664296" cy="43204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Новосибирск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2023 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1" y="48679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489527" y="0"/>
            <a:ext cx="302048" cy="649308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149427" y="-136368"/>
            <a:ext cx="1181574" cy="1290637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51382" y="184914"/>
            <a:ext cx="74888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пользователя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>
            <a:off x="11644803" y="51750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9" y="149089"/>
            <a:ext cx="777104" cy="961666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194027" y="1154268"/>
            <a:ext cx="3494659" cy="52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4353492" y="46911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738520" y="5521381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5755713" y="4691119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140741" y="5521381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242874" y="188640"/>
            <a:ext cx="9445092" cy="64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профиля</a:t>
            </a:r>
            <a:endParaRPr lang="ru-RU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38030" y="43631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140" y="149089"/>
            <a:ext cx="777104" cy="961666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4"/>
          <a:stretch>
            <a:fillRect/>
          </a:stretch>
        </p:blipFill>
        <p:spPr>
          <a:xfrm>
            <a:off x="3885213" y="2001506"/>
            <a:ext cx="4579034" cy="3371310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5"/>
          <a:stretch>
            <a:fillRect/>
          </a:stretch>
        </p:blipFill>
        <p:spPr>
          <a:xfrm>
            <a:off x="8464247" y="1293718"/>
            <a:ext cx="3402383" cy="5221475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6"/>
          <a:stretch>
            <a:fillRect/>
          </a:stretch>
        </p:blipFill>
        <p:spPr>
          <a:xfrm>
            <a:off x="390554" y="1279245"/>
            <a:ext cx="3494659" cy="52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4353492" y="46911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738520" y="5521381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5755713" y="4691119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140741" y="5521381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242874" y="188640"/>
            <a:ext cx="9445092" cy="64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бронирований</a:t>
            </a:r>
            <a:endParaRPr lang="ru-RU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38030" y="43631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140" y="149089"/>
            <a:ext cx="777104" cy="961666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4"/>
          <a:stretch>
            <a:fillRect/>
          </a:stretch>
        </p:blipFill>
        <p:spPr>
          <a:xfrm>
            <a:off x="3418730" y="1246461"/>
            <a:ext cx="5093379" cy="50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4353492" y="46911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738520" y="5521381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5755713" y="4691119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140741" y="5521381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242874" y="188640"/>
            <a:ext cx="9445092" cy="64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посуточного бронирования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38030" y="43631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140" y="149089"/>
            <a:ext cx="777104" cy="961666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421646" y="1379927"/>
            <a:ext cx="9565742" cy="49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4353492" y="46911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738520" y="5521381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5755713" y="4691119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140741" y="5521381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38030" y="43631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973" y="91216"/>
            <a:ext cx="777104" cy="961666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2761438" y="1110792"/>
            <a:ext cx="7025962" cy="46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" y="0"/>
            <a:ext cx="12299110" cy="6858000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4353492" y="46911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738520" y="5521381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5755713" y="4691119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140741" y="5521381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8801100" y="3432175"/>
            <a:ext cx="2054225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91449" y="2269382"/>
            <a:ext cx="9694076" cy="145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6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6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</a:t>
            </a:r>
            <a:r>
              <a:rPr lang="ru-RU" sz="6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 внимание!</a:t>
            </a:r>
            <a:endParaRPr lang="ru-RU" sz="6600" b="1" dirty="0">
              <a:solidFill>
                <a:schemeClr val="bg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32" y="559354"/>
            <a:ext cx="2897346" cy="135813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80" y="559354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0213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11833" y="1648042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493163" y="312827"/>
            <a:ext cx="6456552" cy="787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Цели и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адачи выпускной квалификационной работы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85570" y="40672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61798" y="3017563"/>
            <a:ext cx="104351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	Теоретический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литературы по актуальности разработки 	серверной части сайта;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реализации проекта;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Проектирование логики, функционала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веб-сайта и порядок 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взаимодействия с пользователем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Разработка серверной части веб-сайта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50460" y="1508368"/>
            <a:ext cx="94556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серверную часть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по обработке пользовательских данных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4" y="361738"/>
            <a:ext cx="2050659" cy="61435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66" y="138225"/>
            <a:ext cx="777104" cy="9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280200" y="3177146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296874" y="1763737"/>
            <a:ext cx="8345508" cy="49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85570" y="40672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66" y="53463"/>
            <a:ext cx="777104" cy="961666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52" y="1763737"/>
            <a:ext cx="10188750" cy="34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17037" y="445403"/>
            <a:ext cx="370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веб-сайта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5446731" y="14038"/>
            <a:ext cx="5408593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734874" y="5567363"/>
            <a:ext cx="5408594" cy="1290637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489527" y="0"/>
            <a:ext cx="302048" cy="649308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1741503" y="449231"/>
            <a:ext cx="450498" cy="1309091"/>
          </a:xfrm>
          <a:prstGeom prst="rect">
            <a:avLst/>
          </a:prstGeom>
          <a:solidFill>
            <a:srgbClr val="0033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396518" y="116632"/>
            <a:ext cx="9295661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Номер слайда 4"/>
          <p:cNvSpPr txBox="1">
            <a:spLocks/>
          </p:cNvSpPr>
          <p:nvPr/>
        </p:nvSpPr>
        <p:spPr>
          <a:xfrm>
            <a:off x="11721082" y="14038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8820" y="1626677"/>
            <a:ext cx="3744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78" y="116632"/>
            <a:ext cx="777104" cy="961666"/>
          </a:xfrm>
          <a:prstGeom prst="rect">
            <a:avLst/>
          </a:prstGeom>
        </p:spPr>
      </p:pic>
      <p:pic>
        <p:nvPicPr>
          <p:cNvPr id="2050" name="Picture 2" descr="https://avatars.dzeninfra.ru/get-zen_doc/3385297/pub_60ab2a0ab9ff4e00ded4b216_60ab302fba5f78568607bfde/scale_1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8" y="1390157"/>
            <a:ext cx="3798239" cy="213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vatars.dzeninfra.ru/get-zen_doc/5219016/pub_62f4732e3ea0e16da7fbe909_62f4758ac39f110f6b064111/scale_1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42" y="139015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inmotionhosting.com/support/wp-content/uploads/2021/06/PhpMyAdmin_logo.svg_-2048x114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02" y="1390157"/>
            <a:ext cx="2602944" cy="1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ebtranslateit.com/assets/docs/file_formats/php-9e3d937bdbd3ba5b1c6f9f7bc24b3b7311217fcc0d21981ea85415f68632a30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63" y="4183409"/>
            <a:ext cx="3073887" cy="166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avatars.dzeninfra.ru/get-zen_doc/5324345/pub_633fc423b09515398a8910a4_633fc4880226f92026b8998f/scale_12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94" y="4183408"/>
            <a:ext cx="2419691" cy="189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ML5 – Wikipedia">
            <a:extLst>
              <a:ext uri="{FF2B5EF4-FFF2-40B4-BE49-F238E27FC236}">
                <a16:creationId xmlns="" xmlns:a16="http://schemas.microsoft.com/office/drawing/2014/main" id="{FA1FEA20-2C3B-11C1-7957-65BD35B3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77" y="3915730"/>
            <a:ext cx="1893043" cy="18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SS | Вікі про вікі | Fandom">
            <a:extLst>
              <a:ext uri="{FF2B5EF4-FFF2-40B4-BE49-F238E27FC236}">
                <a16:creationId xmlns="" xmlns:a16="http://schemas.microsoft.com/office/drawing/2014/main" id="{038301BD-5FBF-04A4-9A34-DC01E89D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20" y="3915730"/>
            <a:ext cx="1351610" cy="18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0700" y="188640"/>
            <a:ext cx="74888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4"/>
          <p:cNvSpPr txBox="1">
            <a:spLocks/>
          </p:cNvSpPr>
          <p:nvPr/>
        </p:nvSpPr>
        <p:spPr>
          <a:xfrm>
            <a:off x="11712204" y="22916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5939" y="1366752"/>
            <a:ext cx="96995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реализованы функции: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мена пароля зарегистрированного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бронирований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изменение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профиля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Посуточное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0" y="79228"/>
            <a:ext cx="777104" cy="9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77506" y="188640"/>
            <a:ext cx="74888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серверной части сайта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4"/>
          <p:cNvSpPr txBox="1">
            <a:spLocks/>
          </p:cNvSpPr>
          <p:nvPr/>
        </p:nvSpPr>
        <p:spPr>
          <a:xfrm>
            <a:off x="11712204" y="22916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0" y="85429"/>
            <a:ext cx="777104" cy="961666"/>
          </a:xfrm>
          <a:prstGeom prst="rect">
            <a:avLst/>
          </a:prstGeom>
        </p:spPr>
      </p:pic>
      <p:pic>
        <p:nvPicPr>
          <p:cNvPr id="17" name="Рисунок 16" descr="C:\Users\ribbl\Downloads\diagram 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69" y="1681956"/>
            <a:ext cx="8228506" cy="434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1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42800" y="4623582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1962839" y="4471921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242874" y="188640"/>
            <a:ext cx="9445092" cy="64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Авторизация пользователя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38030" y="43631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4" y="175610"/>
            <a:ext cx="2050659" cy="6143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64" y="10621"/>
            <a:ext cx="572735" cy="708760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092994" y="2086120"/>
            <a:ext cx="4860607" cy="3636672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5"/>
          <a:stretch>
            <a:fillRect/>
          </a:stretch>
        </p:blipFill>
        <p:spPr>
          <a:xfrm>
            <a:off x="5827954" y="1770986"/>
            <a:ext cx="5128110" cy="386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1638030" y="5521379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242874" y="188640"/>
            <a:ext cx="9445092" cy="64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пользователя 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38030" y="43631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16" y="43631"/>
            <a:ext cx="777104" cy="961666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4"/>
          <a:stretch>
            <a:fillRect/>
          </a:stretch>
        </p:blipFill>
        <p:spPr>
          <a:xfrm>
            <a:off x="358356" y="1251551"/>
            <a:ext cx="4149250" cy="5184391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5"/>
          <a:stretch>
            <a:fillRect/>
          </a:stretch>
        </p:blipFill>
        <p:spPr>
          <a:xfrm>
            <a:off x="4507606" y="2169345"/>
            <a:ext cx="3517365" cy="3071757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6"/>
          <a:stretch>
            <a:fillRect/>
          </a:stretch>
        </p:blipFill>
        <p:spPr>
          <a:xfrm>
            <a:off x="8169025" y="1005297"/>
            <a:ext cx="369760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900531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900531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1638030" y="5521379"/>
            <a:ext cx="132391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242874" y="485326"/>
            <a:ext cx="9445092" cy="64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Смена пароля зарегистрированного пользователя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Номер слайда 4"/>
          <p:cNvSpPr txBox="1">
            <a:spLocks/>
          </p:cNvSpPr>
          <p:nvPr/>
        </p:nvSpPr>
        <p:spPr>
          <a:xfrm>
            <a:off x="11638030" y="43631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3A756-E42F-4833-9781-28C3846B8424}" type="slidenum">
              <a:rPr kumimoji="0" lang="ru-RU" sz="2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16" y="43631"/>
            <a:ext cx="777104" cy="96166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0" y="1957790"/>
            <a:ext cx="52197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50" y="2224490"/>
            <a:ext cx="52101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1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121</Words>
  <Application>Microsoft Office PowerPoint</Application>
  <PresentationFormat>Произвольный</PresentationFormat>
  <Paragraphs>48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Министерство цифрового развития, связи и массовых коммуникаций РФ Федеральное государственное бюджетное образовательное учреждение высшего образования «Сибирский государственный университет телекоммуникаций и информатики» (СибГУТИ)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ribblegames@gmail.com</cp:lastModifiedBy>
  <cp:revision>164</cp:revision>
  <dcterms:created xsi:type="dcterms:W3CDTF">2019-02-20T18:18:01Z</dcterms:created>
  <dcterms:modified xsi:type="dcterms:W3CDTF">2023-06-21T15:29:40Z</dcterms:modified>
</cp:coreProperties>
</file>