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97907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9149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855785"/>
                <a:gridCol w="250163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30-316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30-211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Rasinger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14168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Fröhling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8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58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Raumeinteilung:</vt:lpstr>
      <vt:lpstr>PowerPoint-Präsentation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16</cp:revision>
  <dcterms:created xsi:type="dcterms:W3CDTF">2013-08-28T12:00:36Z</dcterms:created>
  <dcterms:modified xsi:type="dcterms:W3CDTF">2014-11-28T13:28:40Z</dcterms:modified>
</cp:coreProperties>
</file>