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352550" y="5248275"/>
            <a:ext cx="110013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0" b="1" dirty="0" smtClean="0">
                <a:solidFill>
                  <a:srgbClr val="FF0000"/>
                </a:solidFill>
                <a:latin typeface="Palace Script MT" panose="030303020206070C0B05" pitchFamily="66" charset="0"/>
              </a:rPr>
              <a:t>Geographie </a:t>
            </a:r>
            <a:r>
              <a:rPr lang="de-DE" sz="11000" b="1" smtClean="0">
                <a:solidFill>
                  <a:srgbClr val="FF0000"/>
                </a:solidFill>
                <a:latin typeface="Palace Script MT" panose="030303020206070C0B05" pitchFamily="66" charset="0"/>
              </a:rPr>
              <a:t>Adventkranz V2.0</a:t>
            </a:r>
            <a:endParaRPr lang="de-DE" sz="11000" b="1" dirty="0">
              <a:solidFill>
                <a:srgbClr val="FF0000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59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Palace Script MT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16</cp:revision>
  <dcterms:created xsi:type="dcterms:W3CDTF">2013-08-28T12:00:36Z</dcterms:created>
  <dcterms:modified xsi:type="dcterms:W3CDTF">2014-12-09T13:21:06Z</dcterms:modified>
</cp:coreProperties>
</file>