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97" d="100"/>
          <a:sy n="97" d="100"/>
        </p:scale>
        <p:origin x="-36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2212258"/>
            <a:ext cx="7462684" cy="4645742"/>
          </a:xfrm>
        </p:spPr>
        <p:txBody>
          <a:bodyPr>
            <a:normAutofit fontScale="90000"/>
          </a:bodyPr>
          <a:lstStyle/>
          <a:p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Wir wünschen unseren </a:t>
            </a:r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Schülerinnen und Schülern </a:t>
            </a:r>
            <a:r>
              <a:rPr lang="de-AT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Fröhliche </a:t>
            </a:r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Weihnachten</a:t>
            </a:r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 </a:t>
            </a:r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und einen guten Rutsch</a:t>
            </a:r>
            <a:b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>ins neue Jahr</a:t>
            </a:r>
            <a:endParaRPr lang="de-AT" sz="8000" dirty="0">
              <a:solidFill>
                <a:schemeClr val="tx1">
                  <a:lumMod val="75000"/>
                  <a:lumOff val="25000"/>
                </a:schemeClr>
              </a:solidFill>
              <a:latin typeface="AR BLANCA" pitchFamily="2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pic>
        <p:nvPicPr>
          <p:cNvPr id="1026" name="Picture 2" descr="C:\Users\Christian\Desktop\Weihnachtsba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32" y="304800"/>
            <a:ext cx="5151386" cy="637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Wir wünschen unseren Schülerinnen und Schülern   Fröhliche Weihnachten   und einen guten Rutsch ins neue Jahr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18</cp:revision>
  <dcterms:created xsi:type="dcterms:W3CDTF">2013-08-28T12:00:36Z</dcterms:created>
  <dcterms:modified xsi:type="dcterms:W3CDTF">2014-12-18T14:11:20Z</dcterms:modified>
</cp:coreProperties>
</file>