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98" d="100"/>
          <a:sy n="98" d="100"/>
        </p:scale>
        <p:origin x="-114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16.06.2015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0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16.06.2015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1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16.06.2015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16.06.2015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7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16.06.2015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704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16.06.2015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3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16.06.2015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16.06.2015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16.06.2015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5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16.06.2015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23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16.06.2015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D880-A78F-4A14-B6A1-09C9EC49C00E}" type="datetimeFigureOut">
              <a:rPr lang="de-AT" smtClean="0"/>
              <a:t>16.06.2015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1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55" y="1865745"/>
            <a:ext cx="5754255" cy="1099272"/>
          </a:xfrm>
        </p:spPr>
        <p:txBody>
          <a:bodyPr>
            <a:normAutofit fontScale="90000"/>
          </a:bodyPr>
          <a:lstStyle/>
          <a:p>
            <a:r>
              <a:rPr lang="de-AT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Raumeinteilung:</a:t>
            </a:r>
            <a:endParaRPr lang="de-AT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5" y="80726"/>
            <a:ext cx="7006617" cy="1785019"/>
          </a:xfrm>
          <a:prstGeom prst="rect">
            <a:avLst/>
          </a:prstGeom>
        </p:spPr>
      </p:pic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497907"/>
              </p:ext>
            </p:extLst>
          </p:nvPr>
        </p:nvGraphicFramePr>
        <p:xfrm>
          <a:off x="858986" y="5371163"/>
          <a:ext cx="42618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"/>
                <a:gridCol w="923636"/>
                <a:gridCol w="2355274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1AKELI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30-311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Weiss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M.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3AKELI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30-317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Rainer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199149"/>
              </p:ext>
            </p:extLst>
          </p:nvPr>
        </p:nvGraphicFramePr>
        <p:xfrm>
          <a:off x="7310582" y="2563308"/>
          <a:ext cx="458123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818"/>
                <a:gridCol w="855785"/>
                <a:gridCol w="2501634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Krall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Matzner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V.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Beszedics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30-213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Zacherl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30-316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Kneringer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30-312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Paulsen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30-217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Schrampf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30-219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Pfeiffer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5AHEL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Kuttelwascher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30-211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Rasinger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714168"/>
              </p:ext>
            </p:extLst>
          </p:nvPr>
        </p:nvGraphicFramePr>
        <p:xfrm>
          <a:off x="909785" y="3094399"/>
          <a:ext cx="42618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"/>
                <a:gridCol w="923636"/>
                <a:gridCol w="2355274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Frank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Schartlmüller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30-018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Wallisch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30-017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Fröhling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4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16906" y="365125"/>
            <a:ext cx="3836894" cy="1325563"/>
          </a:xfrm>
        </p:spPr>
        <p:txBody>
          <a:bodyPr>
            <a:normAutofit fontScale="90000"/>
          </a:bodyPr>
          <a:lstStyle/>
          <a:p>
            <a:pPr algn="r"/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Reife- &amp; 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Abschlussprüfung 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2014-2015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5" y="80726"/>
            <a:ext cx="7006617" cy="178501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32" y="2820520"/>
            <a:ext cx="2796988" cy="209774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067" y="4121556"/>
            <a:ext cx="2335306" cy="175148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6435"/>
            <a:ext cx="2348754" cy="176156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165" y="4921624"/>
            <a:ext cx="2581835" cy="193637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763" y="4027426"/>
            <a:ext cx="2586319" cy="193973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711" y="4862545"/>
            <a:ext cx="2348753" cy="176156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907" y="2079917"/>
            <a:ext cx="3687572" cy="2765679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348754" y="6180400"/>
            <a:ext cx="4264957" cy="726757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de-DE" b="1" dirty="0" smtClean="0">
                <a:solidFill>
                  <a:srgbClr val="97CC00"/>
                </a:solidFill>
              </a:rPr>
              <a:t>… unseren Absolventeninnen</a:t>
            </a:r>
            <a:br>
              <a:rPr lang="de-DE" b="1" dirty="0" smtClean="0">
                <a:solidFill>
                  <a:srgbClr val="97CC00"/>
                </a:solidFill>
              </a:rPr>
            </a:br>
            <a:r>
              <a:rPr lang="de-DE" b="1" dirty="0" smtClean="0">
                <a:solidFill>
                  <a:srgbClr val="97CC00"/>
                </a:solidFill>
              </a:rPr>
              <a:t> und Absolventen</a:t>
            </a:r>
            <a:endParaRPr lang="de-DE" b="1" dirty="0">
              <a:solidFill>
                <a:srgbClr val="97CC00"/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766" y="1882897"/>
            <a:ext cx="2603092" cy="1952319"/>
          </a:xfrm>
          <a:prstGeom prst="rect">
            <a:avLst/>
          </a:prstGeom>
        </p:spPr>
      </p:pic>
      <p:sp>
        <p:nvSpPr>
          <p:cNvPr id="14" name="Inhaltsplatzhalter 2"/>
          <p:cNvSpPr txBox="1">
            <a:spLocks/>
          </p:cNvSpPr>
          <p:nvPr/>
        </p:nvSpPr>
        <p:spPr>
          <a:xfrm>
            <a:off x="9332498" y="2976665"/>
            <a:ext cx="2577360" cy="9608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de-DE" sz="2400" b="1" dirty="0" smtClean="0">
                <a:solidFill>
                  <a:srgbClr val="97CC00"/>
                </a:solidFill>
              </a:rPr>
              <a:t>… der 5BHEL zur</a:t>
            </a:r>
            <a:br>
              <a:rPr lang="de-DE" sz="2400" b="1" dirty="0" smtClean="0">
                <a:solidFill>
                  <a:srgbClr val="97CC00"/>
                </a:solidFill>
              </a:rPr>
            </a:br>
            <a:r>
              <a:rPr lang="de-DE" sz="2400" b="1" dirty="0" smtClean="0">
                <a:solidFill>
                  <a:srgbClr val="97CC00"/>
                </a:solidFill>
              </a:rPr>
              <a:t>         weißen Fahne</a:t>
            </a:r>
            <a:endParaRPr lang="de-DE" sz="2400" b="1" dirty="0">
              <a:solidFill>
                <a:srgbClr val="97CC00"/>
              </a:solidFill>
            </a:endParaRPr>
          </a:p>
        </p:txBody>
      </p:sp>
      <p:sp>
        <p:nvSpPr>
          <p:cNvPr id="15" name="Inhaltsplatzhalter 2"/>
          <p:cNvSpPr txBox="1">
            <a:spLocks/>
          </p:cNvSpPr>
          <p:nvPr/>
        </p:nvSpPr>
        <p:spPr>
          <a:xfrm>
            <a:off x="1" y="2079917"/>
            <a:ext cx="4066162" cy="72675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4000" b="1" dirty="0" smtClean="0">
                <a:solidFill>
                  <a:srgbClr val="97CC00"/>
                </a:solidFill>
              </a:rPr>
              <a:t>Wir gratulieren …</a:t>
            </a:r>
            <a:endParaRPr lang="de-DE" sz="4000" b="1" dirty="0">
              <a:solidFill>
                <a:srgbClr val="97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86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Benutzerdefiniert</PresentationFormat>
  <Paragraphs>62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Raumeinteilung:</vt:lpstr>
      <vt:lpstr>Reife- &amp; Abschlussprüfung 2014-2015</vt:lpstr>
    </vt:vector>
  </TitlesOfParts>
  <Company>HTBLuVA Mödling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Raumeinteilung:</dc:title>
  <dc:creator>CZAKER Christian</dc:creator>
  <cp:lastModifiedBy>Christian</cp:lastModifiedBy>
  <cp:revision>16</cp:revision>
  <dcterms:created xsi:type="dcterms:W3CDTF">2013-08-28T12:00:36Z</dcterms:created>
  <dcterms:modified xsi:type="dcterms:W3CDTF">2015-06-16T08:49:51Z</dcterms:modified>
</cp:coreProperties>
</file>