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60" r:id="rId2"/>
    <p:sldId id="262" r:id="rId3"/>
    <p:sldId id="261" r:id="rId4"/>
    <p:sldId id="263" r:id="rId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43" autoAdjust="0"/>
  </p:normalViewPr>
  <p:slideViewPr>
    <p:cSldViewPr>
      <p:cViewPr>
        <p:scale>
          <a:sx n="75" d="100"/>
          <a:sy n="75" d="100"/>
        </p:scale>
        <p:origin x="214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r">
              <a:defRPr sz="1200"/>
            </a:lvl1pPr>
          </a:lstStyle>
          <a:p>
            <a:fld id="{43A90D85-E408-4D45-A8EC-353F547FFBF1}" type="datetimeFigureOut">
              <a:rPr lang="de-AT" smtClean="0"/>
              <a:t>11.11.15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r">
              <a:defRPr sz="1200"/>
            </a:lvl1pPr>
          </a:lstStyle>
          <a:p>
            <a:fld id="{BB472FFB-0E1F-46DD-8EE9-FD64B90282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48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11.11.15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Allgemeinbildung</a:t>
            </a:r>
            <a:endParaRPr lang="de-AT" dirty="0"/>
          </a:p>
        </p:txBody>
      </p:sp>
      <p:pic>
        <p:nvPicPr>
          <p:cNvPr id="1026" name="Picture 2" descr="E:\TdoT_Nov12\Jobki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31723"/>
            <a:ext cx="8604449" cy="34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67744" y="3645024"/>
            <a:ext cx="5112568" cy="288032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Sprachen</a:t>
            </a:r>
          </a:p>
          <a:p>
            <a:r>
              <a:rPr lang="de-AT" sz="4400" b="1" dirty="0" smtClean="0"/>
              <a:t>Mathematik</a:t>
            </a:r>
          </a:p>
          <a:p>
            <a:r>
              <a:rPr lang="de-AT" sz="4400" b="1" dirty="0" smtClean="0"/>
              <a:t>Wirtschaft</a:t>
            </a:r>
          </a:p>
          <a:p>
            <a:r>
              <a:rPr lang="de-AT" sz="4400" b="1" dirty="0" smtClean="0"/>
              <a:t>Geschichte…</a:t>
            </a:r>
          </a:p>
          <a:p>
            <a:endParaRPr lang="de-AT" sz="4400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Allgemeinbildung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Allgemeinbildung</a:t>
            </a:r>
            <a:endParaRPr lang="de-AT" dirty="0"/>
          </a:p>
        </p:txBody>
      </p:sp>
      <p:pic>
        <p:nvPicPr>
          <p:cNvPr id="5" name="Picture 2" descr="E:\TdoT_Nov12\Jobki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31723"/>
            <a:ext cx="8604449" cy="34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4400" b="1" dirty="0" smtClean="0"/>
              <a:t>Naturwissenschaften</a:t>
            </a:r>
          </a:p>
          <a:p>
            <a:r>
              <a:rPr lang="de-DE" sz="4400" b="1" dirty="0" smtClean="0"/>
              <a:t>Religion</a:t>
            </a:r>
          </a:p>
          <a:p>
            <a:r>
              <a:rPr lang="de-DE" sz="4400" b="1" dirty="0" smtClean="0"/>
              <a:t>Sozial- und Personalkompetenz…</a:t>
            </a:r>
            <a:endParaRPr lang="de-DE" sz="4400" b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Allgemeinbildung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</Words>
  <Application>Microsoft Macintosh PowerPoint</Application>
  <PresentationFormat>Bildschirmpräsentation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Perpetua</vt:lpstr>
      <vt:lpstr>Wingdings 2</vt:lpstr>
      <vt:lpstr>Dactylos</vt:lpstr>
      <vt:lpstr>Allgemeinbildung</vt:lpstr>
      <vt:lpstr>Allgemeinbildung</vt:lpstr>
      <vt:lpstr>Allgemeinbildung</vt:lpstr>
      <vt:lpstr>Allgemeinbildung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23</cp:revision>
  <cp:lastPrinted>2012-11-13T11:24:11Z</cp:lastPrinted>
  <dcterms:created xsi:type="dcterms:W3CDTF">2012-10-08T06:52:41Z</dcterms:created>
  <dcterms:modified xsi:type="dcterms:W3CDTF">2015-11-11T07:46:23Z</dcterms:modified>
</cp:coreProperties>
</file>