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sldIdLst>
    <p:sldId id="260" r:id="rId3"/>
    <p:sldId id="261" r:id="rId4"/>
    <p:sldId id="277" r:id="rId5"/>
    <p:sldId id="263" r:id="rId6"/>
    <p:sldId id="266" r:id="rId7"/>
    <p:sldId id="270" r:id="rId8"/>
    <p:sldId id="278" r:id="rId9"/>
    <p:sldId id="276" r:id="rId10"/>
    <p:sldId id="275" r:id="rId11"/>
    <p:sldId id="268" r:id="rId1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9" autoAdjust="0"/>
  </p:normalViewPr>
  <p:slideViewPr>
    <p:cSldViewPr>
      <p:cViewPr varScale="1">
        <p:scale>
          <a:sx n="73" d="100"/>
          <a:sy n="73" d="100"/>
        </p:scale>
        <p:origin x="79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8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46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5EE0C1D-8184-4A98-8FC8-CAB789E83BED}" type="datetimeFigureOut">
              <a:rPr lang="de-AT"/>
              <a:pPr>
                <a:defRPr/>
              </a:pPr>
              <a:t>23.11.2015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5EBC86B-38C0-4646-ADE7-2825922EBC5B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en-US" altLang="de-DE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en-US" altLang="de-DE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690C12-A11C-4E1C-93A7-2D1D16A376A3}" type="datetimeFigureOut">
              <a:rPr lang="de-AT">
                <a:solidFill>
                  <a:srgbClr val="696464"/>
                </a:solidFill>
              </a:rPr>
              <a:pPr>
                <a:defRPr/>
              </a:pPr>
              <a:t>23.11.2015</a:t>
            </a:fld>
            <a:endParaRPr lang="de-AT">
              <a:solidFill>
                <a:srgbClr val="696464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>
              <a:solidFill>
                <a:srgbClr val="696464"/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cs typeface="+mn-cs"/>
              </a:defRPr>
            </a:lvl1pPr>
          </a:lstStyle>
          <a:p>
            <a:pPr>
              <a:defRPr/>
            </a:pPr>
            <a:fld id="{73B0EC1F-47AB-4B49-B2E4-A8BBD6EBF7C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71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emf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4.emf"/><Relationship Id="rId10" Type="http://schemas.openxmlformats.org/officeDocument/2006/relationships/image" Target="../media/image16.png"/><Relationship Id="rId4" Type="http://schemas.openxmlformats.org/officeDocument/2006/relationships/image" Target="../media/image13.em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2"/>
          <p:cNvSpPr>
            <a:spLocks noGrp="1"/>
          </p:cNvSpPr>
          <p:nvPr>
            <p:ph type="subTitle" idx="1"/>
          </p:nvPr>
        </p:nvSpPr>
        <p:spPr>
          <a:xfrm>
            <a:off x="900113" y="3644900"/>
            <a:ext cx="7343775" cy="2879725"/>
          </a:xfrm>
        </p:spPr>
        <p:txBody>
          <a:bodyPr>
            <a:normAutofit fontScale="92500" lnSpcReduction="10000"/>
          </a:bodyPr>
          <a:lstStyle/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Hardwareentwicklung (HWE)</a:t>
            </a:r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Messtechnik u. Regelsysteme (MTRS)</a:t>
            </a:r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Digitale Systeme und Computersysteme (DIC)</a:t>
            </a:r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Kommunikationssysteme und Netze (KSN)</a:t>
            </a:r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Fachspezifische Softwaretechnik (FSST)</a:t>
            </a:r>
            <a:endParaRPr lang="de-AT" sz="3000" dirty="0"/>
          </a:p>
          <a:p>
            <a:pPr marL="514350" indent="-514350" algn="l" eaLnBrk="1" hangingPunct="1">
              <a:buFont typeface="Arial" pitchFamily="34" charset="0"/>
              <a:buChar char="•"/>
            </a:pPr>
            <a:r>
              <a:rPr lang="de-AT" sz="3000" dirty="0" smtClean="0"/>
              <a:t>Elektronik-Labor </a:t>
            </a:r>
            <a:r>
              <a:rPr lang="de-AT" sz="3000" dirty="0"/>
              <a:t>(LAB)</a:t>
            </a:r>
          </a:p>
          <a:p>
            <a:pPr marL="495300" indent="-495300" algn="l" eaLnBrk="1" hangingPunct="1">
              <a:buFont typeface="Arial" charset="0"/>
              <a:buChar char=""/>
            </a:pPr>
            <a:endParaRPr lang="de-AT" sz="3000" dirty="0" smtClean="0"/>
          </a:p>
        </p:txBody>
      </p:sp>
      <p:sp>
        <p:nvSpPr>
          <p:cNvPr id="3075" name="Titel 1"/>
          <p:cNvSpPr>
            <a:spLocks noGrp="1"/>
          </p:cNvSpPr>
          <p:nvPr>
            <p:ph type="ctrTitle"/>
          </p:nvPr>
        </p:nvSpPr>
        <p:spPr>
          <a:xfrm>
            <a:off x="458788" y="2060848"/>
            <a:ext cx="8229600" cy="126179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de-AT" sz="4400" dirty="0" smtClean="0"/>
              <a:t>Fachtheoretische</a:t>
            </a:r>
            <a:br>
              <a:rPr lang="de-AT" sz="4400" dirty="0" smtClean="0"/>
            </a:br>
            <a:r>
              <a:rPr lang="de-AT" sz="4400" dirty="0" smtClean="0"/>
              <a:t>Gegenstände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/>
          <p:cNvSpPr>
            <a:spLocks noGrp="1"/>
          </p:cNvSpPr>
          <p:nvPr>
            <p:ph type="ctrTitle" idx="4294967295"/>
          </p:nvPr>
        </p:nvSpPr>
        <p:spPr>
          <a:xfrm>
            <a:off x="468203" y="2043684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Softwareentwicklung</a:t>
            </a:r>
          </a:p>
        </p:txBody>
      </p:sp>
      <p:sp>
        <p:nvSpPr>
          <p:cNvPr id="6" name="Titel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67944" y="3619829"/>
            <a:ext cx="4090066" cy="66720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de-AT" altLang="en-US" sz="3200" b="1" dirty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Cinema 4D + </a:t>
            </a:r>
            <a:r>
              <a:rPr lang="de-AT" altLang="en-US" sz="3200" b="1" dirty="0" err="1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Unity</a:t>
            </a:r>
            <a:r>
              <a:rPr lang="de-AT" altLang="en-US" sz="3200" b="1" dirty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de-AT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3D:</a:t>
            </a:r>
            <a:endParaRPr lang="de-AT" altLang="en-US" sz="3200" b="1" dirty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Untertitel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796136" y="4314134"/>
            <a:ext cx="2901008" cy="95969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de-AT" altLang="en-US" sz="3200" dirty="0" smtClean="0">
                <a:latin typeface="Calibri" panose="020F0502020204030204" pitchFamily="34" charset="0"/>
              </a:rPr>
              <a:t>Modellieren </a:t>
            </a:r>
            <a:r>
              <a:rPr lang="de-AT" altLang="en-US" sz="3200" dirty="0">
                <a:latin typeface="Calibri" panose="020F0502020204030204" pitchFamily="34" charset="0"/>
              </a:rPr>
              <a:t>in C4D                       Programmieren in U3D</a:t>
            </a:r>
            <a:endParaRPr lang="de-DE" altLang="en-US" sz="3200" dirty="0">
              <a:latin typeface="Calibri" panose="020F0502020204030204" pitchFamily="34" charset="0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01" y="4532783"/>
            <a:ext cx="4124778" cy="221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9" descr="C4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2252"/>
            <a:ext cx="2999731" cy="174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2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sz="4400" dirty="0" smtClean="0"/>
              <a:t>Messtechnik u. Regelsysteme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7200"/>
            <a:ext cx="34575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343400"/>
            <a:ext cx="3162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Untertitel 2"/>
          <p:cNvSpPr>
            <a:spLocks noGrp="1"/>
          </p:cNvSpPr>
          <p:nvPr>
            <p:ph type="subTitle" idx="1"/>
          </p:nvPr>
        </p:nvSpPr>
        <p:spPr>
          <a:xfrm>
            <a:off x="179388" y="3573463"/>
            <a:ext cx="4897437" cy="2951162"/>
          </a:xfrm>
        </p:spPr>
        <p:txBody>
          <a:bodyPr/>
          <a:lstStyle/>
          <a:p>
            <a:pPr algn="l" eaLnBrk="1" hangingPunct="1">
              <a:buFont typeface="Arial" charset="0"/>
              <a:buNone/>
            </a:pPr>
            <a:r>
              <a:rPr lang="en-US" b="1" dirty="0" smtClean="0">
                <a:solidFill>
                  <a:srgbClr val="065FA8"/>
                </a:solidFill>
              </a:rPr>
              <a:t>am </a:t>
            </a:r>
            <a:r>
              <a:rPr lang="en-US" b="1" dirty="0" err="1" smtClean="0">
                <a:solidFill>
                  <a:srgbClr val="065FA8"/>
                </a:solidFill>
              </a:rPr>
              <a:t>Beispiel</a:t>
            </a:r>
            <a:r>
              <a:rPr lang="en-US" b="1" dirty="0" smtClean="0">
                <a:solidFill>
                  <a:srgbClr val="065FA8"/>
                </a:solidFill>
              </a:rPr>
              <a:t> </a:t>
            </a:r>
            <a:r>
              <a:rPr lang="en-US" b="1" dirty="0" err="1" smtClean="0">
                <a:solidFill>
                  <a:srgbClr val="065FA8"/>
                </a:solidFill>
              </a:rPr>
              <a:t>LabVIEW</a:t>
            </a:r>
            <a:r>
              <a:rPr lang="en-US" b="1" dirty="0" smtClean="0">
                <a:solidFill>
                  <a:srgbClr val="065FA8"/>
                </a:solidFill>
              </a:rPr>
              <a:t>:</a:t>
            </a:r>
          </a:p>
          <a:p>
            <a:pPr algn="l" eaLnBrk="1" hangingPunct="1">
              <a:buFont typeface="Arial" charset="0"/>
              <a:buNone/>
            </a:pPr>
            <a:r>
              <a:rPr lang="de-AT" sz="3000" b="1" dirty="0" smtClean="0"/>
              <a:t>Was ist </a:t>
            </a:r>
            <a:r>
              <a:rPr lang="de-AT" sz="3000" b="1" dirty="0" err="1" smtClean="0"/>
              <a:t>LabView</a:t>
            </a:r>
            <a:r>
              <a:rPr lang="de-AT" sz="3000" b="1" dirty="0" smtClean="0"/>
              <a:t>?</a:t>
            </a:r>
            <a:endParaRPr lang="en-US" sz="2600" dirty="0" smtClean="0"/>
          </a:p>
          <a:p>
            <a:pPr marL="742950" lvl="1" indent="-285750" algn="l" eaLnBrk="1" hangingPunct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Graphische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Programmiersprache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 algn="l" eaLnBrk="1" hangingPunct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Datenfluss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Programmierung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l" eaLnBrk="1" hangingPunct="1">
              <a:buClr>
                <a:schemeClr val="accent1"/>
              </a:buClr>
              <a:buFont typeface="Wingdings 2" pitchFamily="18" charset="2"/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einfach</a:t>
            </a:r>
            <a:r>
              <a:rPr lang="en-US" sz="2600" dirty="0" smtClean="0"/>
              <a:t> </a:t>
            </a:r>
            <a:r>
              <a:rPr lang="en-US" sz="2600" dirty="0" err="1" smtClean="0"/>
              <a:t>zu</a:t>
            </a:r>
            <a:r>
              <a:rPr lang="en-US" sz="2600" dirty="0" smtClean="0"/>
              <a:t> </a:t>
            </a:r>
            <a:r>
              <a:rPr lang="en-US" sz="2600" dirty="0" err="1" smtClean="0"/>
              <a:t>schreiben</a:t>
            </a:r>
            <a:endParaRPr lang="en-US" sz="2600" dirty="0" smtClean="0"/>
          </a:p>
          <a:p>
            <a:pPr algn="l" eaLnBrk="1" hangingPunct="1">
              <a:buClr>
                <a:schemeClr val="accent1"/>
              </a:buClr>
              <a:buFont typeface="Wingdings 2" pitchFamily="18" charset="2"/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einfach</a:t>
            </a:r>
            <a:r>
              <a:rPr lang="en-US" sz="2600" dirty="0" smtClean="0"/>
              <a:t> </a:t>
            </a:r>
            <a:r>
              <a:rPr lang="en-US" sz="2600" dirty="0" err="1" smtClean="0"/>
              <a:t>zu</a:t>
            </a:r>
            <a:r>
              <a:rPr lang="en-US" sz="2600" dirty="0" smtClean="0"/>
              <a:t> </a:t>
            </a:r>
            <a:r>
              <a:rPr lang="en-US" sz="2600" dirty="0" err="1" smtClean="0"/>
              <a:t>lernen</a:t>
            </a:r>
            <a:endParaRPr lang="en-US" sz="2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070C0"/>
                </a:solidFill>
              </a:rPr>
              <a:t>a</a:t>
            </a:r>
            <a:r>
              <a:rPr lang="de-AT" dirty="0" smtClean="0">
                <a:solidFill>
                  <a:srgbClr val="0070C0"/>
                </a:solidFill>
              </a:rPr>
              <a:t>m Beispiel von </a:t>
            </a:r>
            <a:r>
              <a:rPr lang="de-AT" b="1" dirty="0" smtClean="0"/>
              <a:t>Bernecker &amp; Rainer</a:t>
            </a:r>
            <a:endParaRPr lang="de-AT" b="1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4800" dirty="0"/>
              <a:t>Messtechnik u. Regelsysteme</a:t>
            </a:r>
          </a:p>
        </p:txBody>
      </p:sp>
      <p:pic>
        <p:nvPicPr>
          <p:cNvPr id="1028" name="Picture 4" descr="http://www.htl-braunau.at/uploads/tx_jobboerse/1116509235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30551"/>
            <a:ext cx="3289552" cy="22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60723"/>
            <a:ext cx="2952328" cy="221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de-AT" sz="4400" dirty="0"/>
              <a:t>Digitale Systeme und Computersysteme</a:t>
            </a:r>
            <a:endParaRPr lang="de-DE" sz="4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5" y="4149080"/>
            <a:ext cx="4348293" cy="1867378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4807081" y="4149080"/>
            <a:ext cx="3881307" cy="1656184"/>
          </a:xfrm>
        </p:spPr>
        <p:txBody>
          <a:bodyPr>
            <a:normAutofit fontScale="77500" lnSpcReduction="20000"/>
          </a:bodyPr>
          <a:lstStyle/>
          <a:p>
            <a:r>
              <a:rPr lang="de-AT" sz="4100" b="1" dirty="0" smtClean="0"/>
              <a:t>Ampelsteuerung</a:t>
            </a:r>
          </a:p>
          <a:p>
            <a:r>
              <a:rPr lang="de-AT" dirty="0" smtClean="0"/>
              <a:t>Hardwareentwicklung</a:t>
            </a:r>
          </a:p>
          <a:p>
            <a:r>
              <a:rPr lang="de-AT" dirty="0" smtClean="0"/>
              <a:t>SW-Entwicklung am PC</a:t>
            </a:r>
          </a:p>
          <a:p>
            <a:r>
              <a:rPr lang="de-AT" dirty="0" smtClean="0"/>
              <a:t>Embedded SW Entwicklung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972704" cy="188461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0"/>
            <a:ext cx="1043608" cy="1919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268788" y="3667844"/>
            <a:ext cx="4419600" cy="2857500"/>
          </a:xfrm>
        </p:spPr>
        <p:txBody>
          <a:bodyPr>
            <a:normAutofit/>
          </a:bodyPr>
          <a:lstStyle/>
          <a:p>
            <a:r>
              <a:rPr lang="de-AT" dirty="0" smtClean="0"/>
              <a:t>Entwurf eines FM-Radios</a:t>
            </a:r>
          </a:p>
          <a:p>
            <a:r>
              <a:rPr lang="de-AT" dirty="0"/>
              <a:t>m</a:t>
            </a:r>
            <a:r>
              <a:rPr lang="de-AT" dirty="0" smtClean="0"/>
              <a:t>it Display</a:t>
            </a:r>
          </a:p>
          <a:p>
            <a:r>
              <a:rPr lang="de-AT" dirty="0"/>
              <a:t>u</a:t>
            </a:r>
            <a:r>
              <a:rPr lang="de-AT" dirty="0" smtClean="0"/>
              <a:t>nd</a:t>
            </a:r>
          </a:p>
          <a:p>
            <a:r>
              <a:rPr lang="de-AT" dirty="0" smtClean="0"/>
              <a:t>Bedienelementen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667844"/>
            <a:ext cx="3810000" cy="28575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z="5900" dirty="0" smtClean="0"/>
              <a:t>Hardware </a:t>
            </a:r>
            <a:r>
              <a:rPr lang="de-AT" altLang="de-DE" sz="5900" dirty="0" err="1" smtClean="0"/>
              <a:t>Entwickl</a:t>
            </a:r>
            <a:r>
              <a:rPr lang="de-DE" altLang="de-DE" sz="5900" dirty="0" err="1" smtClean="0"/>
              <a:t>ung</a:t>
            </a:r>
            <a:r>
              <a:rPr lang="de-DE" altLang="de-DE" sz="5900" dirty="0" smtClean="0"/>
              <a:t> </a:t>
            </a:r>
            <a:r>
              <a:rPr lang="de-DE" altLang="de-DE" sz="3200" dirty="0" smtClean="0"/>
              <a:t>(HWE3)</a:t>
            </a:r>
            <a:endParaRPr lang="de-AT" alt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8450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ctrTitle"/>
          </p:nvPr>
        </p:nvSpPr>
        <p:spPr>
          <a:xfrm>
            <a:off x="468313" y="2060575"/>
            <a:ext cx="8229600" cy="1285875"/>
          </a:xfrm>
        </p:spPr>
        <p:txBody>
          <a:bodyPr/>
          <a:lstStyle/>
          <a:p>
            <a:pPr eaLnBrk="1" hangingPunct="1"/>
            <a:r>
              <a:rPr lang="de-AT" altLang="de-DE" sz="5900" smtClean="0"/>
              <a:t>Hardware Entwickl</a:t>
            </a:r>
            <a:r>
              <a:rPr lang="de-DE" altLang="de-DE" sz="5900" smtClean="0"/>
              <a:t>ung </a:t>
            </a:r>
            <a:r>
              <a:rPr lang="de-DE" altLang="de-DE" sz="3200" smtClean="0"/>
              <a:t>(HWE1)</a:t>
            </a:r>
            <a:endParaRPr lang="de-AT" altLang="de-DE" sz="3200" smtClean="0"/>
          </a:p>
        </p:txBody>
      </p:sp>
      <p:sp>
        <p:nvSpPr>
          <p:cNvPr id="4100" name="Untertitel 4"/>
          <p:cNvSpPr>
            <a:spLocks noGrp="1"/>
          </p:cNvSpPr>
          <p:nvPr>
            <p:ph type="subTitle" idx="1"/>
          </p:nvPr>
        </p:nvSpPr>
        <p:spPr>
          <a:xfrm>
            <a:off x="5003800" y="3644900"/>
            <a:ext cx="4032250" cy="2879725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  <a:buFont typeface="Arial" charset="0"/>
              <a:buNone/>
            </a:pPr>
            <a:r>
              <a:rPr lang="de-AT" b="1" dirty="0" smtClean="0"/>
              <a:t>HWE 1: Grundlagen:</a:t>
            </a:r>
          </a:p>
          <a:p>
            <a:pPr algn="l" eaLnBrk="1" hangingPunct="1">
              <a:lnSpc>
                <a:spcPct val="90000"/>
              </a:lnSpc>
              <a:buFont typeface="Arial" charset="0"/>
              <a:buNone/>
            </a:pPr>
            <a:r>
              <a:rPr lang="de-AT" dirty="0" smtClean="0"/>
              <a:t>Strom, Spannung, Widerstand, Leistung, Energie, Wirkungsgrad, Elektrisches Feld, Bauteilkunde</a:t>
            </a:r>
          </a:p>
          <a:p>
            <a:pPr algn="l" eaLnBrk="1" hangingPunct="1">
              <a:lnSpc>
                <a:spcPct val="90000"/>
              </a:lnSpc>
              <a:buFont typeface="Arial" charset="0"/>
              <a:buNone/>
            </a:pPr>
            <a:endParaRPr lang="de-AT" dirty="0" smtClean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34" y="3429000"/>
            <a:ext cx="2587625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" y="4979987"/>
            <a:ext cx="2516187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6835"/>
            <a:ext cx="2484439" cy="156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97" y="4979987"/>
            <a:ext cx="2272936" cy="187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 rot="313319">
                <a:off x="2149907" y="5124639"/>
                <a:ext cx="2224887" cy="1089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AT" sz="3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de-AT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AT" sz="3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2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de-AT" sz="32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de-AT" sz="32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3319">
                <a:off x="2149907" y="5124639"/>
                <a:ext cx="2224887" cy="10898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 rot="1085936">
                <a:off x="647351" y="4179258"/>
                <a:ext cx="2224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5936">
                <a:off x="647351" y="4179258"/>
                <a:ext cx="222488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 rot="20474850">
                <a:off x="-154904" y="3582236"/>
                <a:ext cx="2224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𝑼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𝑹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4850">
                <a:off x="-154904" y="3582236"/>
                <a:ext cx="222488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 rot="313319">
                <a:off x="52042" y="4609155"/>
                <a:ext cx="2224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𝑼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3319">
                <a:off x="52042" y="4609155"/>
                <a:ext cx="2224887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 rot="20612113">
                <a:off x="36276" y="5278264"/>
                <a:ext cx="2224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a:rPr lang="de-AT" sz="32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2113">
                <a:off x="36276" y="5278264"/>
                <a:ext cx="2224887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95127" y="6255096"/>
                <a:ext cx="45262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AT" sz="3200" b="1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Arial" charset="0"/>
                        </a:rPr>
                        <m:t>D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𝑰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nor/>
                        </m:rPr>
                        <a:rPr lang="de-AT" sz="3200" b="1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Arial" charset="0"/>
                        </a:rPr>
                        <m:t>D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𝒕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𝑪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∗</m:t>
                      </m:r>
                      <m:r>
                        <m:rPr>
                          <m:nor/>
                        </m:rPr>
                        <a:rPr lang="de-AT" sz="3200" b="1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Arial" charset="0"/>
                        </a:rPr>
                        <m:t>D</m:t>
                      </m:r>
                      <m:r>
                        <a:rPr lang="de-AT" sz="3200" b="1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AT" sz="32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7" y="6255096"/>
                <a:ext cx="4526286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55953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491880" y="3645024"/>
            <a:ext cx="4752528" cy="2880320"/>
          </a:xfrm>
        </p:spPr>
        <p:txBody>
          <a:bodyPr/>
          <a:lstStyle/>
          <a:p>
            <a:r>
              <a:rPr lang="de-AT" b="1" dirty="0" smtClean="0"/>
              <a:t>IMST</a:t>
            </a:r>
            <a:r>
              <a:rPr lang="de-AT" dirty="0" smtClean="0"/>
              <a:t>-Projekt</a:t>
            </a:r>
          </a:p>
          <a:p>
            <a:r>
              <a:rPr lang="de-AT" b="1" dirty="0" smtClean="0"/>
              <a:t>Elektronik Individualisiert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Hardwareentwicklung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8982">
            <a:off x="6058940" y="4957760"/>
            <a:ext cx="2952328" cy="12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7521">
            <a:off x="3407988" y="5125330"/>
            <a:ext cx="2880320" cy="135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" y="3960440"/>
            <a:ext cx="3419872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Untertitel 1"/>
          <p:cNvSpPr>
            <a:spLocks noGrp="1"/>
          </p:cNvSpPr>
          <p:nvPr>
            <p:ph type="subTitle" idx="4294967295"/>
          </p:nvPr>
        </p:nvSpPr>
        <p:spPr>
          <a:xfrm>
            <a:off x="2916238" y="3716338"/>
            <a:ext cx="6048375" cy="2879725"/>
          </a:xfrm>
        </p:spPr>
        <p:txBody>
          <a:bodyPr/>
          <a:lstStyle/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b="1" dirty="0" smtClean="0">
                <a:latin typeface="Calibri" panose="020F0502020204030204" pitchFamily="34" charset="0"/>
              </a:rPr>
              <a:t>2D-Spiele:</a:t>
            </a: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endParaRPr lang="de-AT" altLang="de-DE" sz="3200" dirty="0" smtClean="0">
              <a:latin typeface="Calibri" panose="020F0502020204030204" pitchFamily="34" charset="0"/>
            </a:endParaRP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dirty="0" smtClean="0">
                <a:latin typeface="Calibri" panose="020F0502020204030204" pitchFamily="34" charset="0"/>
              </a:rPr>
              <a:t>Piano </a:t>
            </a:r>
            <a:r>
              <a:rPr lang="de-AT" altLang="de-DE" sz="3200" dirty="0" err="1" smtClean="0">
                <a:latin typeface="Calibri" panose="020F0502020204030204" pitchFamily="34" charset="0"/>
              </a:rPr>
              <a:t>Tiles</a:t>
            </a:r>
            <a:r>
              <a:rPr lang="de-AT" altLang="de-DE" sz="3200" dirty="0" smtClean="0">
                <a:latin typeface="Calibri" panose="020F0502020204030204" pitchFamily="34" charset="0"/>
              </a:rPr>
              <a:t>, Space </a:t>
            </a:r>
            <a:r>
              <a:rPr lang="de-AT" altLang="de-DE" sz="3200" dirty="0" err="1" smtClean="0">
                <a:latin typeface="Calibri" panose="020F0502020204030204" pitchFamily="34" charset="0"/>
              </a:rPr>
              <a:t>Invaders</a:t>
            </a:r>
            <a:r>
              <a:rPr lang="de-AT" altLang="de-DE" sz="3200" dirty="0" smtClean="0">
                <a:latin typeface="Calibri" panose="020F0502020204030204" pitchFamily="34" charset="0"/>
              </a:rPr>
              <a:t>, 4 Gewinnt, Tic </a:t>
            </a:r>
            <a:r>
              <a:rPr lang="de-AT" altLang="de-DE" sz="3200" dirty="0" err="1" smtClean="0">
                <a:latin typeface="Calibri" panose="020F0502020204030204" pitchFamily="34" charset="0"/>
              </a:rPr>
              <a:t>Tac</a:t>
            </a:r>
            <a:r>
              <a:rPr lang="de-AT" altLang="de-DE" sz="3200" dirty="0" smtClean="0">
                <a:latin typeface="Calibri" panose="020F0502020204030204" pitchFamily="34" charset="0"/>
              </a:rPr>
              <a:t> </a:t>
            </a:r>
            <a:r>
              <a:rPr lang="de-AT" altLang="de-DE" sz="3200" dirty="0" err="1" smtClean="0">
                <a:latin typeface="Calibri" panose="020F0502020204030204" pitchFamily="34" charset="0"/>
              </a:rPr>
              <a:t>Toe</a:t>
            </a:r>
            <a:r>
              <a:rPr lang="de-AT" altLang="de-DE" sz="3200" dirty="0" smtClean="0">
                <a:latin typeface="Calibri" panose="020F0502020204030204" pitchFamily="34" charset="0"/>
              </a:rPr>
              <a:t> </a:t>
            </a:r>
            <a:r>
              <a:rPr lang="de-AT" altLang="de-DE" sz="3200" dirty="0" err="1" smtClean="0">
                <a:latin typeface="Calibri" panose="020F0502020204030204" pitchFamily="34" charset="0"/>
              </a:rPr>
              <a:t>uvm</a:t>
            </a:r>
            <a:r>
              <a:rPr lang="de-AT" altLang="de-DE" sz="3200" dirty="0" smtClean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" name="Titel 2"/>
          <p:cNvSpPr>
            <a:spLocks noGrp="1"/>
          </p:cNvSpPr>
          <p:nvPr>
            <p:ph type="ctrTitle" idx="4294967295"/>
          </p:nvPr>
        </p:nvSpPr>
        <p:spPr>
          <a:xfrm>
            <a:off x="467544" y="2060848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Softwareentwicklung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3716338"/>
            <a:ext cx="3456384" cy="28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Untertitel 1"/>
          <p:cNvSpPr>
            <a:spLocks noGrp="1"/>
          </p:cNvSpPr>
          <p:nvPr>
            <p:ph type="subTitle" idx="4294967295"/>
          </p:nvPr>
        </p:nvSpPr>
        <p:spPr>
          <a:xfrm>
            <a:off x="4536504" y="3716338"/>
            <a:ext cx="4428109" cy="2879725"/>
          </a:xfrm>
        </p:spPr>
        <p:txBody>
          <a:bodyPr/>
          <a:lstStyle/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b="1" dirty="0" smtClean="0">
                <a:latin typeface="Calibri" panose="020F0502020204030204" pitchFamily="34" charset="0"/>
              </a:rPr>
              <a:t>.NET </a:t>
            </a:r>
            <a:r>
              <a:rPr lang="de-AT" altLang="de-DE" sz="3200" b="1" dirty="0" err="1" smtClean="0">
                <a:latin typeface="Calibri" panose="020F0502020204030204" pitchFamily="34" charset="0"/>
              </a:rPr>
              <a:t>Gadgeteer</a:t>
            </a:r>
            <a:r>
              <a:rPr lang="de-AT" altLang="de-DE" sz="3200" b="1" dirty="0" smtClean="0">
                <a:latin typeface="Calibri" panose="020F0502020204030204" pitchFamily="34" charset="0"/>
              </a:rPr>
              <a:t>:</a:t>
            </a: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endParaRPr lang="de-AT" altLang="de-DE" sz="1200" dirty="0" smtClean="0">
              <a:latin typeface="Calibri" panose="020F0502020204030204" pitchFamily="34" charset="0"/>
            </a:endParaRP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dirty="0" smtClean="0">
                <a:latin typeface="Calibri" panose="020F0502020204030204" pitchFamily="34" charset="0"/>
              </a:rPr>
              <a:t>Verschiedene Projekte mit </a:t>
            </a: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r>
              <a:rPr lang="de-AT" altLang="de-DE" sz="3200" dirty="0" smtClean="0">
                <a:latin typeface="Calibri" panose="020F0502020204030204" pitchFamily="34" charset="0"/>
              </a:rPr>
              <a:t>.NET </a:t>
            </a:r>
            <a:r>
              <a:rPr lang="de-AT" altLang="de-DE" sz="3200" dirty="0" err="1" smtClean="0">
                <a:latin typeface="Calibri" panose="020F0502020204030204" pitchFamily="34" charset="0"/>
              </a:rPr>
              <a:t>Gadgeteer</a:t>
            </a:r>
            <a:r>
              <a:rPr lang="de-AT" altLang="de-DE" sz="3200" dirty="0" smtClean="0">
                <a:latin typeface="Calibri" panose="020F0502020204030204" pitchFamily="34" charset="0"/>
              </a:rPr>
              <a:t> </a:t>
            </a:r>
          </a:p>
          <a:p>
            <a:pPr marL="0" indent="0" algn="ctr" eaLnBrk="1" hangingPunct="1">
              <a:buClrTx/>
              <a:buFont typeface="Arial" panose="020B0604020202020204" pitchFamily="34" charset="0"/>
              <a:buNone/>
            </a:pPr>
            <a:endParaRPr lang="de-AT" altLang="de-DE" sz="3200" dirty="0" smtClean="0">
              <a:latin typeface="Calibri" panose="020F0502020204030204" pitchFamily="34" charset="0"/>
            </a:endParaRPr>
          </a:p>
        </p:txBody>
      </p:sp>
      <p:sp>
        <p:nvSpPr>
          <p:cNvPr id="5" name="Titel 2"/>
          <p:cNvSpPr>
            <a:spLocks noGrp="1"/>
          </p:cNvSpPr>
          <p:nvPr>
            <p:ph type="ctrTitle" idx="4294967295"/>
          </p:nvPr>
        </p:nvSpPr>
        <p:spPr>
          <a:xfrm>
            <a:off x="467544" y="2060848"/>
            <a:ext cx="8229600" cy="1285875"/>
          </a:xfrm>
        </p:spPr>
        <p:txBody>
          <a:bodyPr anchor="ctr"/>
          <a:lstStyle/>
          <a:p>
            <a:pPr algn="ctr" eaLnBrk="1" hangingPunct="1"/>
            <a:r>
              <a:rPr lang="de-AT" altLang="de-DE" sz="65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Softwareentwicklung</a:t>
            </a:r>
          </a:p>
        </p:txBody>
      </p:sp>
      <p:pic>
        <p:nvPicPr>
          <p:cNvPr id="1026" name="Picture 2" descr="dbb23110.png (606×33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4536504" cy="253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202</Words>
  <Application>Microsoft Office PowerPoint</Application>
  <PresentationFormat>Bildschirmpräsentation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Perpetua</vt:lpstr>
      <vt:lpstr>Symbol</vt:lpstr>
      <vt:lpstr>Wingdings 2</vt:lpstr>
      <vt:lpstr>Dactylos</vt:lpstr>
      <vt:lpstr>1_Dactylos</vt:lpstr>
      <vt:lpstr>Fachtheoretische Gegenstände</vt:lpstr>
      <vt:lpstr>Messtechnik u. Regelsysteme</vt:lpstr>
      <vt:lpstr>Messtechnik u. Regelsysteme</vt:lpstr>
      <vt:lpstr>Digitale Systeme und Computersysteme</vt:lpstr>
      <vt:lpstr>Hardware Entwicklung (HWE3)</vt:lpstr>
      <vt:lpstr>Hardware Entwicklung (HWE1)</vt:lpstr>
      <vt:lpstr>Hardwareentwicklung</vt:lpstr>
      <vt:lpstr>Softwareentwicklung</vt:lpstr>
      <vt:lpstr>Softwareentwicklung</vt:lpstr>
      <vt:lpstr>Softwareentwicklung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Silvia Niedrist</cp:lastModifiedBy>
  <cp:revision>38</cp:revision>
  <cp:lastPrinted>2012-10-16T12:32:09Z</cp:lastPrinted>
  <dcterms:created xsi:type="dcterms:W3CDTF">2012-10-08T06:52:41Z</dcterms:created>
  <dcterms:modified xsi:type="dcterms:W3CDTF">2015-11-23T15:12:48Z</dcterms:modified>
</cp:coreProperties>
</file>