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1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12.11.2015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sz="3500" dirty="0" smtClean="0"/>
              <a:t>Persönliche Beratung durch AV und Lehrkräfte</a:t>
            </a:r>
          </a:p>
          <a:p>
            <a:r>
              <a:rPr lang="de-AT" sz="3500" dirty="0"/>
              <a:t>Beratung für Kolleg</a:t>
            </a:r>
          </a:p>
          <a:p>
            <a:r>
              <a:rPr lang="de-AT" sz="3500" dirty="0" smtClean="0"/>
              <a:t>Spezielle Führungen für Mädchen</a:t>
            </a:r>
          </a:p>
          <a:p>
            <a:endParaRPr lang="de-AT" sz="3500" dirty="0"/>
          </a:p>
          <a:p>
            <a:r>
              <a:rPr lang="de-AT" sz="3500" dirty="0"/>
              <a:t>ONLINE-Anmeldung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Begrüßung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Begrüßung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2193168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b="1" dirty="0" smtClean="0"/>
              <a:t>Mädchen-Corner:</a:t>
            </a:r>
            <a:endParaRPr lang="de-AT" b="1" dirty="0"/>
          </a:p>
          <a:p>
            <a:r>
              <a:rPr lang="de-AT" dirty="0"/>
              <a:t>Führungen </a:t>
            </a:r>
            <a:r>
              <a:rPr lang="de-AT" dirty="0" smtClean="0"/>
              <a:t>von </a:t>
            </a:r>
            <a:r>
              <a:rPr lang="de-AT" dirty="0"/>
              <a:t>Mädchen für Mädchen</a:t>
            </a:r>
          </a:p>
          <a:p>
            <a:r>
              <a:rPr lang="de-AT" dirty="0" smtClean="0"/>
              <a:t>Spezielle Beratung durch Frauen / Mädchen</a:t>
            </a:r>
          </a:p>
          <a:p>
            <a:endParaRPr lang="de-AT" dirty="0" smtClean="0"/>
          </a:p>
          <a:p>
            <a:r>
              <a:rPr lang="de-AT" dirty="0" smtClean="0"/>
              <a:t>Aktivitäten auf den Bereichen</a:t>
            </a:r>
          </a:p>
          <a:p>
            <a:r>
              <a:rPr lang="de-AT" dirty="0" smtClean="0"/>
              <a:t>Gender- und </a:t>
            </a:r>
            <a:r>
              <a:rPr lang="de-AT" dirty="0" err="1" smtClean="0"/>
              <a:t>Diversity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Begrüßung</a:t>
            </a:r>
            <a:endParaRPr lang="de-AT" dirty="0"/>
          </a:p>
        </p:txBody>
      </p:sp>
      <p:pic>
        <p:nvPicPr>
          <p:cNvPr id="1026" name="Picture 2" descr="C:\Users\nisi\AppData\Local\Microsoft\Windows\Temporary Internet Files\Content.IE5\W1OGUGZB\MC9002172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57192"/>
            <a:ext cx="1714500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ONLINE-Anmeldung:</a:t>
            </a:r>
          </a:p>
          <a:p>
            <a:r>
              <a:rPr lang="de-DE" dirty="0" smtClean="0"/>
              <a:t>Anmeldung direkt hier</a:t>
            </a:r>
          </a:p>
          <a:p>
            <a:r>
              <a:rPr lang="de-DE" dirty="0" smtClean="0"/>
              <a:t>Persönliche Betreuung / Unterstützung bei der Anmeldung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Begrüßung</a:t>
            </a:r>
            <a:endParaRPr lang="de-DE" dirty="0"/>
          </a:p>
        </p:txBody>
      </p:sp>
      <p:pic>
        <p:nvPicPr>
          <p:cNvPr id="2050" name="Picture 2" descr="C:\Users\nisi\AppData\Local\Microsoft\Windows\Temporary Internet Files\Content.IE5\W1OGUGZB\MM90023647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41" y="5445224"/>
            <a:ext cx="1080120" cy="11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56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Dactylos</vt:lpstr>
      <vt:lpstr>Begrüßung</vt:lpstr>
      <vt:lpstr>Begrüßung</vt:lpstr>
      <vt:lpstr>Begrüßung</vt:lpstr>
      <vt:lpstr>Begrüßung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22</cp:revision>
  <cp:lastPrinted>2012-10-16T12:32:09Z</cp:lastPrinted>
  <dcterms:created xsi:type="dcterms:W3CDTF">2012-10-08T06:52:41Z</dcterms:created>
  <dcterms:modified xsi:type="dcterms:W3CDTF">2015-11-12T14:17:49Z</dcterms:modified>
</cp:coreProperties>
</file>