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73" r:id="rId3"/>
    <p:sldId id="269" r:id="rId4"/>
    <p:sldId id="268" r:id="rId5"/>
    <p:sldId id="270" r:id="rId6"/>
    <p:sldId id="267" r:id="rId7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 varScale="1">
        <p:scale>
          <a:sx n="102" d="100"/>
          <a:sy n="102" d="100"/>
        </p:scale>
        <p:origin x="12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US" altLang="de-DE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75CB49-9C48-44A1-992F-2E3FDDAD5A1C}" type="datetimeFigureOut">
              <a:rPr lang="de-AT"/>
              <a:pPr>
                <a:defRPr/>
              </a:pPr>
              <a:t>24.11.2016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FA432CD-7959-4522-AFCB-5854A0043819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5508104" cy="2996951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de-AT" altLang="de-DE" sz="4000" dirty="0" smtClean="0">
                <a:ea typeface="Calibri" pitchFamily="34" charset="0"/>
              </a:rPr>
              <a:t>werden </a:t>
            </a:r>
            <a:r>
              <a:rPr lang="de-AT" altLang="de-DE" sz="4000" dirty="0" smtClean="0">
                <a:ea typeface="Calibri" pitchFamily="34" charset="0"/>
              </a:rPr>
              <a:t>in </a:t>
            </a:r>
            <a:r>
              <a:rPr lang="de-AT" altLang="de-DE" sz="4000" dirty="0" smtClean="0">
                <a:ea typeface="Calibri" pitchFamily="34" charset="0"/>
              </a:rPr>
              <a:t>Teamarbeit  </a:t>
            </a:r>
            <a:r>
              <a:rPr lang="de-AT" altLang="de-DE" sz="4000" dirty="0" smtClean="0">
                <a:ea typeface="Calibri" pitchFamily="34" charset="0"/>
              </a:rPr>
              <a:t>von Schülerinnen und Schülern </a:t>
            </a:r>
            <a:r>
              <a:rPr lang="de-AT" altLang="de-DE" sz="4000" dirty="0" smtClean="0">
                <a:ea typeface="Calibri" pitchFamily="34" charset="0"/>
              </a:rPr>
              <a:t>der Maturaklassen erstellt</a:t>
            </a:r>
            <a:endParaRPr lang="de-AT" altLang="de-DE" sz="4000" dirty="0" smtClean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71" y="3933055"/>
            <a:ext cx="3508829" cy="2420888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dirty="0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107504" y="3645024"/>
            <a:ext cx="5472286" cy="3096344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de-AT" altLang="de-DE" dirty="0" smtClean="0">
                <a:ea typeface="Calibri" panose="020F0502020204030204" pitchFamily="34" charset="0"/>
              </a:rPr>
              <a:t>       </a:t>
            </a:r>
            <a:r>
              <a:rPr lang="de-AT" altLang="de-DE" sz="4000" b="1" dirty="0" smtClean="0">
                <a:ea typeface="Calibri" panose="020F0502020204030204" pitchFamily="34" charset="0"/>
              </a:rPr>
              <a:t>Home Smart Home</a:t>
            </a:r>
          </a:p>
          <a:p>
            <a:pPr algn="l" eaLnBrk="1" hangingPunct="1"/>
            <a:r>
              <a:rPr lang="de-AT" altLang="de-DE" dirty="0" smtClean="0">
                <a:ea typeface="Calibri" panose="020F0502020204030204" pitchFamily="34" charset="0"/>
              </a:rPr>
              <a:t>Das mitdenkende Haus von morgen: 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de-AT" altLang="de-DE" dirty="0" smtClean="0">
                <a:ea typeface="Calibri" panose="020F0502020204030204" pitchFamily="34" charset="0"/>
              </a:rPr>
              <a:t>Koch Kaffee am Morgen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de-AT" altLang="de-DE" dirty="0" smtClean="0">
                <a:ea typeface="Calibri" panose="020F0502020204030204" pitchFamily="34" charset="0"/>
              </a:rPr>
              <a:t>Dimmt das Licht am Abend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de-AT" altLang="de-DE" dirty="0" smtClean="0">
                <a:ea typeface="Calibri" panose="020F0502020204030204" pitchFamily="34" charset="0"/>
              </a:rPr>
              <a:t>…</a:t>
            </a:r>
            <a:endParaRPr lang="de-AT" altLang="de-DE" dirty="0">
              <a:ea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645024"/>
            <a:ext cx="3877532" cy="30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82308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499992" y="3645024"/>
            <a:ext cx="4644007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200" b="1" dirty="0" smtClean="0">
                <a:latin typeface="Calibri" panose="020F0502020204030204" pitchFamily="34" charset="0"/>
              </a:rPr>
              <a:t>EliNote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latin typeface="Calibri" panose="020F0502020204030204" pitchFamily="34" charset="0"/>
              </a:rPr>
              <a:t>Erstellen einer digitalen Mitschrift, so einfach wie noch nie zuvor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33612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739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395536" y="3645024"/>
            <a:ext cx="8748463" cy="2998788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500" b="1" dirty="0" smtClean="0">
                <a:latin typeface="Calibri" panose="020F0502020204030204" pitchFamily="34" charset="0"/>
              </a:rPr>
              <a:t>X - Car</a:t>
            </a:r>
            <a:endParaRPr lang="de-AT" altLang="de-DE" sz="3500" dirty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500" dirty="0" smtClean="0">
                <a:latin typeface="Calibri" panose="020F0502020204030204" pitchFamily="34" charset="0"/>
              </a:rPr>
              <a:t>Ein </a:t>
            </a:r>
            <a:r>
              <a:rPr lang="de-AT" altLang="de-DE" sz="3500" dirty="0">
                <a:latin typeface="Calibri" panose="020F0502020204030204" pitchFamily="34" charset="0"/>
              </a:rPr>
              <a:t>über W-</a:t>
            </a:r>
            <a:r>
              <a:rPr lang="de-AT" altLang="de-DE" sz="3500" dirty="0" err="1">
                <a:latin typeface="Calibri" panose="020F0502020204030204" pitchFamily="34" charset="0"/>
              </a:rPr>
              <a:t>Lan</a:t>
            </a:r>
            <a:r>
              <a:rPr lang="de-AT" altLang="de-DE" sz="3500" dirty="0">
                <a:latin typeface="Calibri" panose="020F0502020204030204" pitchFamily="34" charset="0"/>
              </a:rPr>
              <a:t> gesteuertes </a:t>
            </a:r>
            <a:r>
              <a:rPr lang="de-AT" altLang="de-DE" sz="3500" dirty="0" smtClean="0">
                <a:latin typeface="Calibri" panose="020F0502020204030204" pitchFamily="34" charset="0"/>
              </a:rPr>
              <a:t>Modell-Fahrzeug, welches ein verbessertes Fahrverhalten in Extremsituationen bietet.</a:t>
            </a:r>
          </a:p>
        </p:txBody>
      </p:sp>
    </p:spTree>
    <p:extLst>
      <p:ext uri="{BB962C8B-B14F-4D97-AF65-F5344CB8AC3E}">
        <p14:creationId xmlns:p14="http://schemas.microsoft.com/office/powerpoint/2010/main" val="736791767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397285" y="3429000"/>
            <a:ext cx="8352606" cy="672072"/>
          </a:xfrm>
        </p:spPr>
        <p:txBody>
          <a:bodyPr>
            <a:noAutofit/>
          </a:bodyPr>
          <a:lstStyle/>
          <a:p>
            <a:r>
              <a:rPr lang="de-AT" sz="3600" b="1" dirty="0"/>
              <a:t>Smart Powerboard</a:t>
            </a:r>
          </a:p>
        </p:txBody>
      </p:sp>
      <p:sp>
        <p:nvSpPr>
          <p:cNvPr id="16" name="Untertitel 4"/>
          <p:cNvSpPr txBox="1">
            <a:spLocks/>
          </p:cNvSpPr>
          <p:nvPr/>
        </p:nvSpPr>
        <p:spPr bwMode="auto">
          <a:xfrm>
            <a:off x="1043125" y="4312334"/>
            <a:ext cx="3312368" cy="15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b="1" dirty="0" smtClean="0"/>
              <a:t>Dieser </a:t>
            </a:r>
            <a:r>
              <a:rPr lang="de-AT" sz="2400" b="1" dirty="0" err="1"/>
              <a:t>Steckerleiste</a:t>
            </a:r>
            <a:r>
              <a:rPr lang="de-AT" sz="2400" b="1" dirty="0"/>
              <a:t> von überall </a:t>
            </a:r>
            <a:r>
              <a:rPr lang="de-AT" sz="2400" b="1" dirty="0" smtClean="0"/>
              <a:t>ein- </a:t>
            </a:r>
            <a:r>
              <a:rPr lang="de-AT" sz="2400" b="1" dirty="0"/>
              <a:t>bzw. </a:t>
            </a:r>
            <a:r>
              <a:rPr lang="de-AT" sz="2400" b="1" dirty="0" smtClean="0"/>
              <a:t>ausschalten um </a:t>
            </a:r>
            <a:r>
              <a:rPr lang="de-AT" sz="2400" b="1" dirty="0"/>
              <a:t>so Stromkosten zu sparen</a:t>
            </a:r>
            <a:r>
              <a:rPr lang="de-AT" sz="2400" b="1" dirty="0" smtClean="0"/>
              <a:t>.</a:t>
            </a:r>
            <a:endParaRPr lang="de-AT" sz="2400" b="1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814522" y="3847318"/>
            <a:ext cx="2054226" cy="1443496"/>
            <a:chOff x="-98" y="15194137"/>
            <a:chExt cx="9753600" cy="6096001"/>
          </a:xfrm>
        </p:grpSpPr>
        <p:pic>
          <p:nvPicPr>
            <p:cNvPr id="18" name="Picture 2" descr="http://media2.giga.de/2014/03/mirror-beta-logo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8" y="15194137"/>
              <a:ext cx="9753600" cy="609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18"/>
            <p:cNvSpPr/>
            <p:nvPr/>
          </p:nvSpPr>
          <p:spPr>
            <a:xfrm>
              <a:off x="1872111" y="16274258"/>
              <a:ext cx="5497487" cy="29894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TV</a:t>
              </a:r>
              <a:endPara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0" name="Picture 4" descr="http://icons.iconarchive.com/icons/pixelkit/swanky-outlines/256/09-Radio-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76" y="4816902"/>
            <a:ext cx="947824" cy="9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image.freepik.com/free-icon/home-theater-system_318-43198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48" y="5448282"/>
            <a:ext cx="1131004" cy="11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396974" y="4577259"/>
            <a:ext cx="543162" cy="33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13361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1" y="3429000"/>
            <a:ext cx="3203847" cy="3429000"/>
          </a:xfrm>
          <a:prstGeom prst="rect">
            <a:avLst/>
          </a:prstGeom>
        </p:spPr>
      </p:pic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58788" y="3631732"/>
            <a:ext cx="5220071" cy="2998788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200" b="1" dirty="0" err="1">
                <a:latin typeface="Calibri" panose="020F0502020204030204" pitchFamily="34" charset="0"/>
              </a:rPr>
              <a:t>Mobiler</a:t>
            </a:r>
            <a:r>
              <a:rPr lang="en-US" altLang="de-DE" sz="3200" b="1" dirty="0">
                <a:latin typeface="Calibri" panose="020F0502020204030204" pitchFamily="34" charset="0"/>
              </a:rPr>
              <a:t> LED-</a:t>
            </a:r>
            <a:r>
              <a:rPr lang="en-US" altLang="de-DE" sz="3200" b="1" dirty="0" err="1">
                <a:latin typeface="Calibri" panose="020F0502020204030204" pitchFamily="34" charset="0"/>
              </a:rPr>
              <a:t>Scheinwerfer</a:t>
            </a:r>
            <a:endParaRPr lang="en-US" altLang="de-DE" sz="3200" b="1" dirty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2800" dirty="0" smtClean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>
                <a:latin typeface="Calibri" panose="020F0502020204030204" pitchFamily="34" charset="0"/>
              </a:rPr>
              <a:t>zur komfortablen, kabellosen Beleuchtung in </a:t>
            </a:r>
            <a:r>
              <a:rPr lang="de-AT" altLang="de-DE" sz="2800" dirty="0" smtClean="0">
                <a:latin typeface="Calibri" panose="020F0502020204030204" pitchFamily="34" charset="0"/>
              </a:rPr>
              <a:t>unterschiedlichen </a:t>
            </a:r>
            <a:r>
              <a:rPr lang="de-AT" altLang="de-DE" sz="2800" dirty="0">
                <a:latin typeface="Calibri" panose="020F0502020204030204" pitchFamily="34" charset="0"/>
              </a:rPr>
              <a:t>Umgebungen geeignet </a:t>
            </a:r>
            <a:endParaRPr lang="de-AT" altLang="de-DE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73959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93</Words>
  <Application>Microsoft Office PowerPoint</Application>
  <PresentationFormat>Bildschirmpräsentation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Perpetua</vt:lpstr>
      <vt:lpstr>Wingdings 2</vt:lpstr>
      <vt:lpstr>Dactylos</vt:lpstr>
      <vt:lpstr>Diplomarbeiten</vt:lpstr>
      <vt:lpstr>Diplomarbeiten</vt:lpstr>
      <vt:lpstr>Diplomarbeiten</vt:lpstr>
      <vt:lpstr>Diplomarbeiten</vt:lpstr>
      <vt:lpstr>Diplomarbeiten</vt:lpstr>
      <vt:lpstr>Diplomarbeiten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74</cp:revision>
  <cp:lastPrinted>2012-10-16T12:32:09Z</cp:lastPrinted>
  <dcterms:created xsi:type="dcterms:W3CDTF">2012-10-08T06:52:41Z</dcterms:created>
  <dcterms:modified xsi:type="dcterms:W3CDTF">2016-11-24T10:58:59Z</dcterms:modified>
</cp:coreProperties>
</file>