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notesMasterIdLst>
    <p:notesMasterId r:id="rId12"/>
  </p:notesMasterIdLst>
  <p:sldIdLst>
    <p:sldId id="260" r:id="rId3"/>
    <p:sldId id="261" r:id="rId4"/>
    <p:sldId id="277" r:id="rId5"/>
    <p:sldId id="270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024C7-2736-9E49-BDDD-52529811C7C1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72DA-42D7-6844-9F77-E92F4736A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62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9F5A3-F74B-4764-815F-9C81BC4DFB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0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8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46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5EE0C1D-8184-4A98-8FC8-CAB789E83BED}" type="datetimeFigureOut">
              <a:rPr lang="de-AT"/>
              <a:pPr>
                <a:defRPr/>
              </a:pPr>
              <a:t>22.11.2016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5EBC86B-38C0-4646-ADE7-2825922EBC5B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US" altLang="de-DE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690C12-A11C-4E1C-93A7-2D1D16A376A3}" type="datetimeFigureOut">
              <a:rPr lang="de-AT">
                <a:solidFill>
                  <a:srgbClr val="696464"/>
                </a:solidFill>
              </a:rPr>
              <a:pPr>
                <a:defRPr/>
              </a:pPr>
              <a:t>22.11.2016</a:t>
            </a:fld>
            <a:endParaRPr lang="de-AT">
              <a:solidFill>
                <a:srgbClr val="696464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>
              <a:solidFill>
                <a:srgbClr val="696464"/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fld id="{73B0EC1F-47AB-4B49-B2E4-A8BBD6EBF7C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71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0.emf"/><Relationship Id="rId10" Type="http://schemas.openxmlformats.org/officeDocument/2006/relationships/image" Target="../media/image16.png"/><Relationship Id="rId4" Type="http://schemas.openxmlformats.org/officeDocument/2006/relationships/image" Target="../media/image9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2"/>
          <p:cNvSpPr>
            <a:spLocks noGrp="1"/>
          </p:cNvSpPr>
          <p:nvPr>
            <p:ph type="subTitle" idx="1"/>
          </p:nvPr>
        </p:nvSpPr>
        <p:spPr>
          <a:xfrm>
            <a:off x="900113" y="3644900"/>
            <a:ext cx="7343775" cy="2879725"/>
          </a:xfrm>
        </p:spPr>
        <p:txBody>
          <a:bodyPr>
            <a:normAutofit fontScale="92500" lnSpcReduction="10000"/>
          </a:bodyPr>
          <a:lstStyle/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Hardwareentwicklung (HWE)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Messtechnik u. Regelsysteme (MTRS)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Digitale Systeme und Computersysteme (DIC)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Kommunikationssysteme und Netze (KSN)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Fachspezifische Softwaretechnik (FSST)</a:t>
            </a:r>
            <a:endParaRPr lang="de-AT" sz="3000" dirty="0"/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Elektronik-Labor </a:t>
            </a:r>
            <a:r>
              <a:rPr lang="de-AT" sz="3000" dirty="0"/>
              <a:t>(LAB)</a:t>
            </a:r>
          </a:p>
          <a:p>
            <a:pPr marL="495300" indent="-495300" algn="l" eaLnBrk="1" hangingPunct="1">
              <a:buFont typeface="Arial" charset="0"/>
              <a:buChar char=""/>
            </a:pPr>
            <a:endParaRPr lang="de-AT" sz="3000" dirty="0" smtClean="0"/>
          </a:p>
        </p:txBody>
      </p:sp>
      <p:sp>
        <p:nvSpPr>
          <p:cNvPr id="3075" name="Titel 1"/>
          <p:cNvSpPr>
            <a:spLocks noGrp="1"/>
          </p:cNvSpPr>
          <p:nvPr>
            <p:ph type="ctrTitle"/>
          </p:nvPr>
        </p:nvSpPr>
        <p:spPr>
          <a:xfrm>
            <a:off x="458788" y="2060848"/>
            <a:ext cx="8229600" cy="126179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de-AT" sz="4400" dirty="0" smtClean="0"/>
              <a:t>Fachtheoretische</a:t>
            </a:r>
            <a:br>
              <a:rPr lang="de-AT" sz="4400" dirty="0" smtClean="0"/>
            </a:br>
            <a:r>
              <a:rPr lang="de-AT" sz="4400" dirty="0" smtClean="0"/>
              <a:t>Gegenstände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sz="4400" dirty="0" smtClean="0"/>
              <a:t>Messtechnik u. Regelsysteme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7200"/>
            <a:ext cx="34575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343400"/>
            <a:ext cx="3162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Untertitel 2"/>
          <p:cNvSpPr>
            <a:spLocks noGrp="1"/>
          </p:cNvSpPr>
          <p:nvPr>
            <p:ph type="subTitle" idx="1"/>
          </p:nvPr>
        </p:nvSpPr>
        <p:spPr>
          <a:xfrm>
            <a:off x="179388" y="3573463"/>
            <a:ext cx="4897437" cy="2951162"/>
          </a:xfrm>
        </p:spPr>
        <p:txBody>
          <a:bodyPr/>
          <a:lstStyle/>
          <a:p>
            <a:pPr algn="l" eaLnBrk="1" hangingPunct="1">
              <a:buFont typeface="Arial" charset="0"/>
              <a:buNone/>
            </a:pPr>
            <a:r>
              <a:rPr lang="en-US" b="1" dirty="0" smtClean="0">
                <a:solidFill>
                  <a:srgbClr val="065FA8"/>
                </a:solidFill>
              </a:rPr>
              <a:t>am </a:t>
            </a:r>
            <a:r>
              <a:rPr lang="en-US" b="1" dirty="0" err="1" smtClean="0">
                <a:solidFill>
                  <a:srgbClr val="065FA8"/>
                </a:solidFill>
              </a:rPr>
              <a:t>Beispiel</a:t>
            </a:r>
            <a:r>
              <a:rPr lang="en-US" b="1" dirty="0" smtClean="0">
                <a:solidFill>
                  <a:srgbClr val="065FA8"/>
                </a:solidFill>
              </a:rPr>
              <a:t> </a:t>
            </a:r>
            <a:r>
              <a:rPr lang="en-US" b="1" dirty="0" err="1" smtClean="0">
                <a:solidFill>
                  <a:srgbClr val="065FA8"/>
                </a:solidFill>
              </a:rPr>
              <a:t>LabVIEW</a:t>
            </a:r>
            <a:r>
              <a:rPr lang="en-US" b="1" dirty="0" smtClean="0">
                <a:solidFill>
                  <a:srgbClr val="065FA8"/>
                </a:solidFill>
              </a:rPr>
              <a:t>:</a:t>
            </a:r>
          </a:p>
          <a:p>
            <a:pPr algn="l" eaLnBrk="1" hangingPunct="1">
              <a:buFont typeface="Arial" charset="0"/>
              <a:buNone/>
            </a:pPr>
            <a:r>
              <a:rPr lang="de-AT" sz="3000" b="1" dirty="0" smtClean="0"/>
              <a:t>Was ist </a:t>
            </a:r>
            <a:r>
              <a:rPr lang="de-AT" sz="3000" b="1" dirty="0" err="1" smtClean="0"/>
              <a:t>LabView</a:t>
            </a:r>
            <a:r>
              <a:rPr lang="de-AT" sz="3000" b="1" dirty="0" smtClean="0"/>
              <a:t>?</a:t>
            </a:r>
            <a:endParaRPr lang="en-US" sz="2600" dirty="0" smtClean="0"/>
          </a:p>
          <a:p>
            <a:pPr marL="742950" lvl="1" indent="-285750" algn="l" eaLnBrk="1" hangingPunct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Graphische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Programmiersprache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 algn="l" eaLnBrk="1" hangingPunct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Datenfluss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Programmierung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l" eaLnBrk="1" hangingPunct="1">
              <a:buClr>
                <a:schemeClr val="accent1"/>
              </a:buClr>
              <a:buFont typeface="Wingdings 2" pitchFamily="18" charset="2"/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einfach</a:t>
            </a:r>
            <a:r>
              <a:rPr lang="en-US" sz="2600" dirty="0" smtClean="0"/>
              <a:t> </a:t>
            </a:r>
            <a:r>
              <a:rPr lang="en-US" sz="2600" dirty="0" err="1" smtClean="0"/>
              <a:t>zu</a:t>
            </a:r>
            <a:r>
              <a:rPr lang="en-US" sz="2600" dirty="0" smtClean="0"/>
              <a:t> </a:t>
            </a:r>
            <a:r>
              <a:rPr lang="en-US" sz="2600" dirty="0" err="1" smtClean="0"/>
              <a:t>schreiben</a:t>
            </a:r>
            <a:endParaRPr lang="en-US" sz="2600" dirty="0" smtClean="0"/>
          </a:p>
          <a:p>
            <a:pPr algn="l" eaLnBrk="1" hangingPunct="1">
              <a:buClr>
                <a:schemeClr val="accent1"/>
              </a:buClr>
              <a:buFont typeface="Wingdings 2" pitchFamily="18" charset="2"/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einfach</a:t>
            </a:r>
            <a:r>
              <a:rPr lang="en-US" sz="2600" dirty="0" smtClean="0"/>
              <a:t> </a:t>
            </a:r>
            <a:r>
              <a:rPr lang="en-US" sz="2600" dirty="0" err="1" smtClean="0"/>
              <a:t>zu</a:t>
            </a:r>
            <a:r>
              <a:rPr lang="en-US" sz="2600" dirty="0" smtClean="0"/>
              <a:t> </a:t>
            </a:r>
            <a:r>
              <a:rPr lang="en-US" sz="2600" dirty="0" err="1" smtClean="0"/>
              <a:t>lernen</a:t>
            </a:r>
            <a:endParaRPr lang="en-US" sz="2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070C0"/>
                </a:solidFill>
              </a:rPr>
              <a:t>a</a:t>
            </a:r>
            <a:r>
              <a:rPr lang="de-AT" dirty="0" smtClean="0">
                <a:solidFill>
                  <a:srgbClr val="0070C0"/>
                </a:solidFill>
              </a:rPr>
              <a:t>m Beispiel von </a:t>
            </a:r>
            <a:r>
              <a:rPr lang="de-AT" b="1" dirty="0" smtClean="0"/>
              <a:t>Bernecker &amp; Rainer</a:t>
            </a:r>
            <a:endParaRPr lang="de-AT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 dirty="0"/>
              <a:t>Messtechnik u. Regelsysteme</a:t>
            </a:r>
          </a:p>
        </p:txBody>
      </p:sp>
      <p:pic>
        <p:nvPicPr>
          <p:cNvPr id="1028" name="Picture 4" descr="http://www.htl-braunau.at/uploads/tx_jobboerse/1116509235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30551"/>
            <a:ext cx="3289552" cy="22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60723"/>
            <a:ext cx="2952328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68313" y="2060575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z="5900" smtClean="0"/>
              <a:t>Hardware Entwickl</a:t>
            </a:r>
            <a:r>
              <a:rPr lang="de-DE" altLang="de-DE" sz="5900" smtClean="0"/>
              <a:t>ung </a:t>
            </a:r>
            <a:r>
              <a:rPr lang="de-DE" altLang="de-DE" sz="3200" smtClean="0"/>
              <a:t>(HWE1)</a:t>
            </a:r>
            <a:endParaRPr lang="de-AT" altLang="de-DE" sz="3200" smtClean="0"/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5003800" y="3644900"/>
            <a:ext cx="4032250" cy="2879725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buFont typeface="Arial" charset="0"/>
              <a:buNone/>
            </a:pPr>
            <a:r>
              <a:rPr lang="de-AT" b="1" dirty="0" smtClean="0"/>
              <a:t>HWE 1: Grundlagen:</a:t>
            </a:r>
          </a:p>
          <a:p>
            <a:pPr algn="l" eaLnBrk="1" hangingPunct="1">
              <a:lnSpc>
                <a:spcPct val="90000"/>
              </a:lnSpc>
              <a:buFont typeface="Arial" charset="0"/>
              <a:buNone/>
            </a:pPr>
            <a:r>
              <a:rPr lang="de-AT" dirty="0" smtClean="0"/>
              <a:t>Strom, Spannung, Widerstand, Leistung, Energie, Wirkungsgrad, Elektrisches Feld, Bauteilkunde</a:t>
            </a:r>
          </a:p>
          <a:p>
            <a:pPr algn="l" eaLnBrk="1" hangingPunct="1">
              <a:lnSpc>
                <a:spcPct val="90000"/>
              </a:lnSpc>
              <a:buFont typeface="Arial" charset="0"/>
              <a:buNone/>
            </a:pPr>
            <a:endParaRPr lang="de-AT" dirty="0" smtClean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4" y="3429000"/>
            <a:ext cx="2587625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" y="4979987"/>
            <a:ext cx="2516187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6835"/>
            <a:ext cx="2484439" cy="156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97" y="4979987"/>
            <a:ext cx="2272936" cy="187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 rot="313319">
                <a:off x="2149907" y="5124639"/>
                <a:ext cx="2224887" cy="1089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AT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2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de-AT" sz="32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3319">
                <a:off x="2149907" y="5124639"/>
                <a:ext cx="2224887" cy="10898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 rot="1085936">
                <a:off x="647351" y="4179258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5936">
                <a:off x="647351" y="4179258"/>
                <a:ext cx="222488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 rot="20474850">
                <a:off x="-154904" y="3582236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𝑼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𝑹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4850">
                <a:off x="-154904" y="3582236"/>
                <a:ext cx="222488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 rot="313319">
                <a:off x="52042" y="4609155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𝑼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3319">
                <a:off x="52042" y="4609155"/>
                <a:ext cx="2224887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 rot="20612113">
                <a:off x="36276" y="5278264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2113">
                <a:off x="36276" y="5278264"/>
                <a:ext cx="222488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95127" y="6255096"/>
                <a:ext cx="4526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AT" sz="3200" b="1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Arial" charset="0"/>
                        </a:rPr>
                        <m:t>D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nor/>
                        </m:rPr>
                        <a:rPr lang="de-AT" sz="3200" b="1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Arial" charset="0"/>
                        </a:rPr>
                        <m:t>D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𝒕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𝑪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nor/>
                        </m:rPr>
                        <a:rPr lang="de-AT" sz="3200" b="1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Arial" charset="0"/>
                        </a:rPr>
                        <m:t>D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" y="6255096"/>
                <a:ext cx="4526286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5953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491880" y="3645024"/>
            <a:ext cx="4752528" cy="2880320"/>
          </a:xfrm>
        </p:spPr>
        <p:txBody>
          <a:bodyPr/>
          <a:lstStyle/>
          <a:p>
            <a:r>
              <a:rPr lang="de-AT" b="1" dirty="0" smtClean="0"/>
              <a:t>IMST</a:t>
            </a:r>
            <a:r>
              <a:rPr lang="de-AT" dirty="0" smtClean="0"/>
              <a:t>-Projekt</a:t>
            </a:r>
          </a:p>
          <a:p>
            <a:r>
              <a:rPr lang="de-AT" b="1" dirty="0" smtClean="0"/>
              <a:t>Elektronik Individualisiert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Hardwareentwicklung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8982">
            <a:off x="6058940" y="4957760"/>
            <a:ext cx="2952328" cy="12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7521">
            <a:off x="3407988" y="5125330"/>
            <a:ext cx="2880320" cy="13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" y="3960440"/>
            <a:ext cx="3419872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" y="3571407"/>
            <a:ext cx="5040560" cy="3182710"/>
          </a:xfrm>
          <a:prstGeom prst="rect">
            <a:avLst/>
          </a:prstGeom>
        </p:spPr>
      </p:pic>
      <p:sp>
        <p:nvSpPr>
          <p:cNvPr id="5" name="Titel 2"/>
          <p:cNvSpPr>
            <a:spLocks noGrp="1"/>
          </p:cNvSpPr>
          <p:nvPr>
            <p:ph type="ctrTitle" idx="4294967295"/>
          </p:nvPr>
        </p:nvSpPr>
        <p:spPr>
          <a:xfrm>
            <a:off x="468203" y="2043684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Softwareentwicklung</a:t>
            </a:r>
          </a:p>
        </p:txBody>
      </p:sp>
      <p:sp>
        <p:nvSpPr>
          <p:cNvPr id="6" name="Titel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985583" y="3517133"/>
            <a:ext cx="4090066" cy="667203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AT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Textverschlüsselung:</a:t>
            </a:r>
            <a:endParaRPr lang="de-AT" altLang="en-US" sz="3200" b="1" dirty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Untertitel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699883" y="4203072"/>
            <a:ext cx="2901008" cy="95969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de-AT" altLang="en-US" sz="3200" dirty="0" smtClean="0">
                <a:latin typeface="Calibri" panose="020F0502020204030204" pitchFamily="34" charset="0"/>
              </a:rPr>
              <a:t>Texte mit einem Algorithmus verschlüsseln und entschlüsseln.</a:t>
            </a:r>
            <a:endParaRPr lang="de-DE" altLang="en-US" sz="3200" dirty="0">
              <a:latin typeface="Calibri" panose="020F050202020403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05063"/>
            <a:ext cx="4374023" cy="25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490218"/>
            <a:ext cx="2520280" cy="117436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4365104"/>
            <a:ext cx="4374835" cy="2381039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79512" y="3615068"/>
            <a:ext cx="5976664" cy="1224136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 err="1" smtClean="0"/>
              <a:t>AiO</a:t>
            </a:r>
            <a:r>
              <a:rPr lang="de-DE" b="1" dirty="0" smtClean="0"/>
              <a:t>    -   „All </a:t>
            </a:r>
            <a:r>
              <a:rPr lang="de-DE" b="1" dirty="0"/>
              <a:t>in </a:t>
            </a:r>
            <a:r>
              <a:rPr lang="de-DE" b="1" dirty="0" err="1"/>
              <a:t>One</a:t>
            </a:r>
            <a:r>
              <a:rPr lang="de-DE" b="1" dirty="0" smtClean="0"/>
              <a:t>“</a:t>
            </a:r>
            <a:endParaRPr lang="de-DE" b="1" dirty="0"/>
          </a:p>
          <a:p>
            <a:r>
              <a:rPr lang="de-DE" dirty="0"/>
              <a:t>Ein Soziales Netzwerk, von </a:t>
            </a:r>
            <a:r>
              <a:rPr lang="de-DE" dirty="0" smtClean="0"/>
              <a:t>Schülern </a:t>
            </a:r>
            <a:r>
              <a:rPr lang="de-DE" dirty="0"/>
              <a:t>für Schüler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de-DE" dirty="0"/>
              <a:t>Softwareentwicklung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/>
          <a:stretch/>
        </p:blipFill>
        <p:spPr>
          <a:xfrm>
            <a:off x="323528" y="4664579"/>
            <a:ext cx="3024336" cy="18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Untertitel 1"/>
          <p:cNvSpPr>
            <a:spLocks noGrp="1"/>
          </p:cNvSpPr>
          <p:nvPr>
            <p:ph type="subTitle" idx="4294967295"/>
          </p:nvPr>
        </p:nvSpPr>
        <p:spPr>
          <a:xfrm>
            <a:off x="4536504" y="3716338"/>
            <a:ext cx="4428109" cy="2879725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b="1" dirty="0" err="1" smtClean="0">
                <a:latin typeface="Calibri" panose="020F0502020204030204" pitchFamily="34" charset="0"/>
              </a:rPr>
              <a:t>Html</a:t>
            </a:r>
            <a:r>
              <a:rPr lang="de-AT" altLang="de-DE" sz="3200" b="1" dirty="0" smtClean="0">
                <a:latin typeface="Calibri" panose="020F0502020204030204" pitchFamily="34" charset="0"/>
              </a:rPr>
              <a:t> / </a:t>
            </a:r>
            <a:r>
              <a:rPr lang="de-AT" altLang="de-DE" sz="3200" b="1" dirty="0" err="1" smtClean="0">
                <a:latin typeface="Calibri" panose="020F0502020204030204" pitchFamily="34" charset="0"/>
              </a:rPr>
              <a:t>Javascript</a:t>
            </a:r>
            <a:r>
              <a:rPr lang="de-AT" altLang="de-DE" sz="3200" b="1" dirty="0" smtClean="0">
                <a:latin typeface="Calibri" panose="020F0502020204030204" pitchFamily="34" charset="0"/>
              </a:rPr>
              <a:t>: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endParaRPr lang="de-AT" altLang="de-DE" sz="1200" dirty="0" smtClean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dirty="0" smtClean="0">
                <a:latin typeface="Calibri" panose="020F0502020204030204" pitchFamily="34" charset="0"/>
              </a:rPr>
              <a:t>Neugestaltung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dirty="0" smtClean="0">
                <a:latin typeface="Calibri" panose="020F0502020204030204" pitchFamily="34" charset="0"/>
              </a:rPr>
              <a:t>der </a:t>
            </a:r>
            <a:r>
              <a:rPr lang="de-AT" altLang="de-DE" sz="3200" dirty="0" err="1" smtClean="0">
                <a:latin typeface="Calibri" panose="020F0502020204030204" pitchFamily="34" charset="0"/>
              </a:rPr>
              <a:t>Htl</a:t>
            </a:r>
            <a:r>
              <a:rPr lang="de-AT" altLang="de-DE" sz="3200" dirty="0" smtClean="0">
                <a:latin typeface="Calibri" panose="020F0502020204030204" pitchFamily="34" charset="0"/>
              </a:rPr>
              <a:t>-Homepage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dirty="0" smtClean="0">
                <a:latin typeface="Calibri" panose="020F0502020204030204" pitchFamily="34" charset="0"/>
              </a:rPr>
              <a:t> 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endParaRPr lang="de-AT" altLang="de-DE" sz="3200" dirty="0" smtClean="0">
              <a:latin typeface="Calibri" panose="020F0502020204030204" pitchFamily="34" charset="0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ctrTitle" idx="4294967295"/>
          </p:nvPr>
        </p:nvSpPr>
        <p:spPr>
          <a:xfrm>
            <a:off x="467544" y="2060848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Softwareentwicklung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96785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/>
          <p:cNvSpPr>
            <a:spLocks noGrp="1"/>
          </p:cNvSpPr>
          <p:nvPr>
            <p:ph type="ctrTitle" idx="4294967295"/>
          </p:nvPr>
        </p:nvSpPr>
        <p:spPr>
          <a:xfrm>
            <a:off x="467544" y="2060848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Softwareentwicklung</a:t>
            </a:r>
          </a:p>
        </p:txBody>
      </p:sp>
      <p:pic>
        <p:nvPicPr>
          <p:cNvPr id="6" name="Bild 5"/>
          <p:cNvPicPr/>
          <p:nvPr/>
        </p:nvPicPr>
        <p:blipFill>
          <a:blip r:embed="rId2"/>
          <a:stretch/>
        </p:blipFill>
        <p:spPr>
          <a:xfrm>
            <a:off x="323528" y="3645024"/>
            <a:ext cx="3600000" cy="2916000"/>
          </a:xfrm>
          <a:prstGeom prst="rect">
            <a:avLst/>
          </a:prstGeom>
          <a:ln>
            <a:noFill/>
          </a:ln>
        </p:spPr>
      </p:pic>
      <p:sp>
        <p:nvSpPr>
          <p:cNvPr id="7" name="TextShape 2"/>
          <p:cNvSpPr txBox="1"/>
          <p:nvPr/>
        </p:nvSpPr>
        <p:spPr>
          <a:xfrm>
            <a:off x="4644008" y="3573016"/>
            <a:ext cx="4089600" cy="666720"/>
          </a:xfrm>
          <a:prstGeom prst="rect">
            <a:avLst/>
          </a:prstGeom>
          <a:noFill/>
          <a:ln>
            <a:noFill/>
          </a:ln>
        </p:spPr>
        <p:txBody>
          <a:bodyPr bIns="91440" anchor="ctr"/>
          <a:lstStyle/>
          <a:p>
            <a:pPr algn="ctr">
              <a:lnSpc>
                <a:spcPct val="100000"/>
              </a:lnSpc>
            </a:pPr>
            <a:r>
              <a:rPr lang="de-DE" sz="3200" b="1" strike="noStrike" dirty="0" err="1">
                <a:solidFill>
                  <a:srgbClr val="000000"/>
                </a:solidFill>
                <a:latin typeface="Calibri"/>
              </a:rPr>
              <a:t>Brainfuck</a:t>
            </a:r>
            <a:r>
              <a:rPr lang="de-DE" sz="3200" b="1" strike="noStrike" dirty="0">
                <a:solidFill>
                  <a:srgbClr val="000000"/>
                </a:solidFill>
                <a:latin typeface="Calibri"/>
              </a:rPr>
              <a:t>-Übersetzer</a:t>
            </a:r>
            <a:endParaRPr dirty="0"/>
          </a:p>
        </p:txBody>
      </p:sp>
      <p:pic>
        <p:nvPicPr>
          <p:cNvPr id="8" name="Bild 7"/>
          <p:cNvPicPr/>
          <p:nvPr/>
        </p:nvPicPr>
        <p:blipFill>
          <a:blip r:embed="rId3"/>
          <a:stretch/>
        </p:blipFill>
        <p:spPr>
          <a:xfrm>
            <a:off x="4716016" y="4365104"/>
            <a:ext cx="3737160" cy="2096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5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175</Words>
  <Application>Microsoft Office PowerPoint</Application>
  <PresentationFormat>Bildschirmpräsentation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Perpetua</vt:lpstr>
      <vt:lpstr>Symbol</vt:lpstr>
      <vt:lpstr>Wingdings 2</vt:lpstr>
      <vt:lpstr>Dactylos</vt:lpstr>
      <vt:lpstr>1_Dactylos</vt:lpstr>
      <vt:lpstr>Fachtheoretische Gegenstände</vt:lpstr>
      <vt:lpstr>Messtechnik u. Regelsysteme</vt:lpstr>
      <vt:lpstr>Messtechnik u. Regelsysteme</vt:lpstr>
      <vt:lpstr>Hardware Entwicklung (HWE1)</vt:lpstr>
      <vt:lpstr>Hardwareentwicklung</vt:lpstr>
      <vt:lpstr>Softwareentwicklung</vt:lpstr>
      <vt:lpstr>Softwareentwicklung</vt:lpstr>
      <vt:lpstr>Softwareentwicklung</vt:lpstr>
      <vt:lpstr>Softwareentwicklung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KAUDERER Maria</cp:lastModifiedBy>
  <cp:revision>42</cp:revision>
  <cp:lastPrinted>2012-10-16T12:32:09Z</cp:lastPrinted>
  <dcterms:created xsi:type="dcterms:W3CDTF">2012-10-08T06:52:41Z</dcterms:created>
  <dcterms:modified xsi:type="dcterms:W3CDTF">2016-11-22T16:16:42Z</dcterms:modified>
</cp:coreProperties>
</file>