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60" r:id="rId2"/>
    <p:sldId id="262" r:id="rId3"/>
    <p:sldId id="261" r:id="rId4"/>
    <p:sldId id="263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r">
              <a:defRPr sz="1200"/>
            </a:lvl1pPr>
          </a:lstStyle>
          <a:p>
            <a:fld id="{43A90D85-E408-4D45-A8EC-353F547FFBF1}" type="datetimeFigureOut">
              <a:rPr lang="de-AT" smtClean="0"/>
              <a:t>25.11.2016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BB472FFB-0E1F-46DD-8EE9-FD64B90282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8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25.11.2016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Allgemeinbildung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55128"/>
            <a:ext cx="4407370" cy="34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112568" cy="2880320"/>
          </a:xfrm>
        </p:spPr>
        <p:txBody>
          <a:bodyPr>
            <a:normAutofit lnSpcReduction="10000"/>
          </a:bodyPr>
          <a:lstStyle/>
          <a:p>
            <a:r>
              <a:rPr lang="de-AT" sz="4400" b="1" dirty="0"/>
              <a:t>Sprachen</a:t>
            </a:r>
          </a:p>
          <a:p>
            <a:r>
              <a:rPr lang="de-AT" sz="4400" b="1" dirty="0"/>
              <a:t>Mathematik</a:t>
            </a:r>
          </a:p>
          <a:p>
            <a:r>
              <a:rPr lang="de-AT" sz="4400" b="1" dirty="0"/>
              <a:t>Wirtschaft</a:t>
            </a:r>
          </a:p>
          <a:p>
            <a:r>
              <a:rPr lang="de-AT" sz="4400" b="1" dirty="0"/>
              <a:t>Geschichte</a:t>
            </a:r>
          </a:p>
          <a:p>
            <a:endParaRPr lang="de-AT" sz="4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Allgemeinbildung</a:t>
            </a:r>
          </a:p>
        </p:txBody>
      </p:sp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Allgemeinbildung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09715"/>
            <a:ext cx="3899272" cy="33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4400" b="1" dirty="0"/>
              <a:t>Religion</a:t>
            </a:r>
          </a:p>
          <a:p>
            <a:r>
              <a:rPr lang="de-DE" sz="4400" b="1" dirty="0"/>
              <a:t>Wirtschaft und Recht</a:t>
            </a:r>
          </a:p>
          <a:p>
            <a:r>
              <a:rPr lang="de-DE" sz="4400" b="1" dirty="0"/>
              <a:t>Sozial- </a:t>
            </a:r>
            <a:r>
              <a:rPr lang="de-DE" sz="4400" b="1"/>
              <a:t>und Personalkompetenz</a:t>
            </a:r>
            <a:endParaRPr lang="de-DE" sz="4400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Allgemeinbildung</a:t>
            </a:r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Allgemeinbildung</vt:lpstr>
      <vt:lpstr>Allgemeinbildung</vt:lpstr>
      <vt:lpstr>Allgemeinbildung</vt:lpstr>
      <vt:lpstr>Allgemeinbildung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Adrian Schnetz</cp:lastModifiedBy>
  <cp:revision>27</cp:revision>
  <cp:lastPrinted>2012-11-13T11:24:11Z</cp:lastPrinted>
  <dcterms:created xsi:type="dcterms:W3CDTF">2012-10-08T06:52:41Z</dcterms:created>
  <dcterms:modified xsi:type="dcterms:W3CDTF">2016-11-25T13:12:16Z</dcterms:modified>
</cp:coreProperties>
</file>