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0" d="100"/>
          <a:sy n="100" d="100"/>
        </p:scale>
        <p:origin x="-12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411760" y="3429000"/>
            <a:ext cx="6732240" cy="3428999"/>
          </a:xfrm>
        </p:spPr>
        <p:txBody>
          <a:bodyPr>
            <a:normAutofit/>
          </a:bodyPr>
          <a:lstStyle/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Mag.</a:t>
            </a:r>
          </a:p>
          <a:p>
            <a:pPr algn="l" eaLnBrk="1" hangingPunct="1"/>
            <a:r>
              <a:rPr lang="de-AT" sz="4800" smtClean="0">
                <a:ea typeface="Calibri" pitchFamily="34" charset="0"/>
              </a:rPr>
              <a:t>Veronika </a:t>
            </a:r>
            <a:r>
              <a:rPr lang="de-AT" sz="4800" smtClean="0">
                <a:ea typeface="Calibri" pitchFamily="34" charset="0"/>
              </a:rPr>
              <a:t>MATZNER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082"/>
            <a:ext cx="2411760" cy="341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43</cp:revision>
  <cp:lastPrinted>2012-10-16T12:32:09Z</cp:lastPrinted>
  <dcterms:created xsi:type="dcterms:W3CDTF">2012-10-08T06:52:41Z</dcterms:created>
  <dcterms:modified xsi:type="dcterms:W3CDTF">2015-12-03T10:13:33Z</dcterms:modified>
</cp:coreProperties>
</file>