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3" y="3429000"/>
            <a:ext cx="4423842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Karin </a:t>
            </a:r>
            <a:r>
              <a:rPr lang="de-AT" sz="4800" dirty="0" smtClean="0">
                <a:ea typeface="Calibri" pitchFamily="34" charset="0"/>
              </a:rPr>
              <a:t>BÜNGER</a:t>
            </a:r>
            <a:endParaRPr lang="de-AT" sz="4800" dirty="0" smtClean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Dr. </a:t>
            </a: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Peter FRÖHLING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2612"/>
            <a:ext cx="2339751" cy="30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94" y="4005064"/>
            <a:ext cx="2380405" cy="287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2015-12-03T10:19:52Z</dcterms:modified>
</cp:coreProperties>
</file>