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001313" y="3429000"/>
            <a:ext cx="4973122" cy="3428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Silvia </a:t>
            </a:r>
            <a:r>
              <a:rPr lang="de-AT" sz="4800" dirty="0" err="1">
                <a:ea typeface="Calibri" pitchFamily="34" charset="0"/>
              </a:rPr>
              <a:t>Niedrist</a:t>
            </a:r>
            <a:endParaRPr lang="de-AT" sz="4800" dirty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Klaus </a:t>
            </a:r>
            <a:r>
              <a:rPr lang="de-AT" sz="4800" dirty="0">
                <a:ea typeface="Calibri" pitchFamily="34" charset="0"/>
              </a:rPr>
              <a:t>Wendl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35" y="4149080"/>
            <a:ext cx="2169565" cy="27089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150"/>
            <a:ext cx="2001313" cy="3008185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2015-12-03T10:29:19Z</dcterms:modified>
</cp:coreProperties>
</file>