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270402" y="3429000"/>
            <a:ext cx="4927665" cy="342899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DI David </a:t>
            </a:r>
            <a:r>
              <a:rPr lang="de-AT" sz="4800" dirty="0" smtClean="0">
                <a:ea typeface="Calibri" pitchFamily="34" charset="0"/>
              </a:rPr>
              <a:t>BAJZEK</a:t>
            </a:r>
          </a:p>
          <a:p>
            <a:pPr algn="l" eaLnBrk="1" hangingPunct="1"/>
            <a:endParaRPr lang="de-AT" sz="4800">
              <a:ea typeface="Calibri" pitchFamily="34" charset="0"/>
            </a:endParaRP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DI Georg </a:t>
            </a:r>
            <a:r>
              <a:rPr lang="de-AT" sz="4800" dirty="0" smtClean="0">
                <a:ea typeface="Calibri" pitchFamily="34" charset="0"/>
              </a:rPr>
              <a:t>KRALL</a:t>
            </a:r>
            <a:endParaRPr lang="de-AT" sz="4800" dirty="0">
              <a:ea typeface="Calibri" pitchFamily="34" charset="0"/>
            </a:endParaRPr>
          </a:p>
          <a:p>
            <a:pPr algn="r" eaLnBrk="1" hangingPunct="1"/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067" y="3944326"/>
            <a:ext cx="1945933" cy="29249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8206"/>
            <a:ext cx="2270403" cy="273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41</cp:revision>
  <cp:lastPrinted>2012-10-16T12:32:09Z</cp:lastPrinted>
  <dcterms:created xsi:type="dcterms:W3CDTF">2012-10-08T06:52:41Z</dcterms:created>
  <dcterms:modified xsi:type="dcterms:W3CDTF">2015-12-03T10:31:14Z</dcterms:modified>
</cp:coreProperties>
</file>