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123728" y="3429000"/>
            <a:ext cx="4680521" cy="3429000"/>
          </a:xfrm>
        </p:spPr>
        <p:txBody>
          <a:bodyPr>
            <a:normAutofit fontScale="92500" lnSpcReduction="20000"/>
          </a:bodyPr>
          <a:lstStyle/>
          <a:p>
            <a:pPr algn="l" eaLnBrk="1" hangingPunct="1"/>
            <a:endParaRPr lang="de-AT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DDI Peter</a:t>
            </a: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RAINER</a:t>
            </a:r>
          </a:p>
          <a:p>
            <a:pPr algn="r" eaLnBrk="1" hangingPunct="1"/>
            <a:endParaRPr lang="de-AT" sz="4800" smtClean="0">
              <a:ea typeface="Calibri" pitchFamily="34" charset="0"/>
            </a:endParaRPr>
          </a:p>
          <a:p>
            <a:pPr algn="r" eaLnBrk="1" hangingPunct="1"/>
            <a:r>
              <a:rPr lang="de-AT" sz="4800" smtClean="0">
                <a:ea typeface="Calibri" pitchFamily="34" charset="0"/>
              </a:rPr>
              <a:t>DI </a:t>
            </a:r>
            <a:r>
              <a:rPr lang="de-AT" sz="4800" dirty="0">
                <a:ea typeface="Calibri" pitchFamily="34" charset="0"/>
              </a:rPr>
              <a:t>Geza 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BESZEDICS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9" y="3831595"/>
            <a:ext cx="2337792" cy="302640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2123728" cy="2880589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40</cp:revision>
  <cp:lastPrinted>2012-10-16T12:32:09Z</cp:lastPrinted>
  <dcterms:created xsi:type="dcterms:W3CDTF">2012-10-08T06:52:41Z</dcterms:created>
  <dcterms:modified xsi:type="dcterms:W3CDTF">2015-12-03T10:32:52Z</dcterms:modified>
</cp:coreProperties>
</file>